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0" r:id="rId4"/>
    <p:sldId id="285" r:id="rId5"/>
    <p:sldId id="289" r:id="rId6"/>
    <p:sldId id="262" r:id="rId7"/>
    <p:sldId id="263" r:id="rId8"/>
    <p:sldId id="288" r:id="rId9"/>
    <p:sldId id="259" r:id="rId10"/>
    <p:sldId id="287" r:id="rId11"/>
    <p:sldId id="290" r:id="rId12"/>
    <p:sldId id="291" r:id="rId13"/>
    <p:sldId id="292" r:id="rId14"/>
    <p:sldId id="293" r:id="rId15"/>
    <p:sldId id="294" r:id="rId16"/>
    <p:sldId id="296" r:id="rId17"/>
    <p:sldId id="331" r:id="rId18"/>
    <p:sldId id="332" r:id="rId19"/>
    <p:sldId id="334" r:id="rId20"/>
    <p:sldId id="335" r:id="rId21"/>
    <p:sldId id="297" r:id="rId22"/>
    <p:sldId id="298" r:id="rId23"/>
    <p:sldId id="299" r:id="rId24"/>
    <p:sldId id="300" r:id="rId25"/>
    <p:sldId id="301" r:id="rId26"/>
    <p:sldId id="302" r:id="rId27"/>
    <p:sldId id="304" r:id="rId28"/>
    <p:sldId id="305" r:id="rId29"/>
    <p:sldId id="306" r:id="rId30"/>
    <p:sldId id="307" r:id="rId31"/>
    <p:sldId id="308" r:id="rId32"/>
    <p:sldId id="313" r:id="rId33"/>
    <p:sldId id="316" r:id="rId34"/>
    <p:sldId id="318" r:id="rId35"/>
    <p:sldId id="336" r:id="rId36"/>
    <p:sldId id="337" r:id="rId37"/>
    <p:sldId id="338" r:id="rId38"/>
    <p:sldId id="323" r:id="rId3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ECCAEB"/>
    <a:srgbClr val="FF00FF"/>
    <a:srgbClr val="FF99FF"/>
    <a:srgbClr val="16FA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E31635-F7A0-46B6-848C-B2F7E29EB246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6FDE19-98EB-4B0E-A1E3-1BB5EEFAA1B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Виды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способов увеличения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размеров пособий</a:t>
          </a:r>
        </a:p>
      </dgm:t>
    </dgm:pt>
    <dgm:pt modelId="{9C4DD0C9-BC6B-4088-B0D8-2ED03BC438B5}" type="parTrans" cxnId="{F338A426-DF70-45DB-B55D-D1DB93EE6DA3}">
      <dgm:prSet/>
      <dgm:spPr/>
      <dgm:t>
        <a:bodyPr/>
        <a:lstStyle/>
        <a:p>
          <a:endParaRPr lang="ru-RU"/>
        </a:p>
      </dgm:t>
    </dgm:pt>
    <dgm:pt modelId="{67FD495B-A964-407C-AAA1-E6AF68E9D6D4}" type="sibTrans" cxnId="{F338A426-DF70-45DB-B55D-D1DB93EE6DA3}">
      <dgm:prSet/>
      <dgm:spPr/>
      <dgm:t>
        <a:bodyPr/>
        <a:lstStyle/>
        <a:p>
          <a:endParaRPr lang="ru-RU"/>
        </a:p>
      </dgm:t>
    </dgm:pt>
    <dgm:pt modelId="{44EFCF1A-0DE9-4222-AAB0-EBD53660B34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индексация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(ст.4.2 ФЗ №81-ФЗ)</a:t>
          </a:r>
        </a:p>
      </dgm:t>
    </dgm:pt>
    <dgm:pt modelId="{BE056901-3D8D-436E-9DF8-00B7A0D75D6B}" type="parTrans" cxnId="{80977A7D-7784-4E6A-8968-6E0537D80D40}">
      <dgm:prSet/>
      <dgm:spPr>
        <a:ln w="5715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50F29503-5DD2-482B-9D50-43FDD0AE2445}" type="sibTrans" cxnId="{80977A7D-7784-4E6A-8968-6E0537D80D40}">
      <dgm:prSet/>
      <dgm:spPr/>
      <dgm:t>
        <a:bodyPr/>
        <a:lstStyle/>
        <a:p>
          <a:endParaRPr lang="ru-RU"/>
        </a:p>
      </dgm:t>
    </dgm:pt>
    <dgm:pt modelId="{15237AD4-072E-4854-BD72-25AC764292E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районные коэффициенты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(ст. 5 ФЗ № 81-ФЗ)</a:t>
          </a:r>
        </a:p>
      </dgm:t>
    </dgm:pt>
    <dgm:pt modelId="{6475D651-A43A-41ED-85AD-A3DF1E9834A0}" type="parTrans" cxnId="{52970DB8-40BF-4843-9340-9D72873EE1A4}">
      <dgm:prSet/>
      <dgm:spPr>
        <a:ln w="5715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15A18F24-05CD-4462-997A-2FCA8044CFF6}" type="sibTrans" cxnId="{52970DB8-40BF-4843-9340-9D72873EE1A4}">
      <dgm:prSet/>
      <dgm:spPr/>
      <dgm:t>
        <a:bodyPr/>
        <a:lstStyle/>
        <a:p>
          <a:endParaRPr lang="ru-RU"/>
        </a:p>
      </dgm:t>
    </dgm:pt>
    <dgm:pt modelId="{2AB60B73-DB70-4D20-B7EF-E745F0C34A64}" type="pres">
      <dgm:prSet presAssocID="{50E31635-F7A0-46B6-848C-B2F7E29EB24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6FFF8AE-D8A6-416B-96B1-3DD0FF446F27}" type="pres">
      <dgm:prSet presAssocID="{F86FDE19-98EB-4B0E-A1E3-1BB5EEFAA1B4}" presName="hierRoot1" presStyleCnt="0">
        <dgm:presLayoutVars>
          <dgm:hierBranch/>
        </dgm:presLayoutVars>
      </dgm:prSet>
      <dgm:spPr/>
    </dgm:pt>
    <dgm:pt modelId="{DDCEAFB0-9C2F-4EA7-B43A-1B67D42C9849}" type="pres">
      <dgm:prSet presAssocID="{F86FDE19-98EB-4B0E-A1E3-1BB5EEFAA1B4}" presName="rootComposite1" presStyleCnt="0"/>
      <dgm:spPr/>
    </dgm:pt>
    <dgm:pt modelId="{35BBA24A-6B20-4BBA-845A-CAAE256B85B1}" type="pres">
      <dgm:prSet presAssocID="{F86FDE19-98EB-4B0E-A1E3-1BB5EEFAA1B4}" presName="rootText1" presStyleLbl="node0" presStyleIdx="0" presStyleCnt="1" custScaleX="139295">
        <dgm:presLayoutVars>
          <dgm:chPref val="3"/>
        </dgm:presLayoutVars>
      </dgm:prSet>
      <dgm:spPr/>
    </dgm:pt>
    <dgm:pt modelId="{5459CBF3-89B8-4BEA-9887-35CCECB30460}" type="pres">
      <dgm:prSet presAssocID="{F86FDE19-98EB-4B0E-A1E3-1BB5EEFAA1B4}" presName="rootConnector1" presStyleLbl="node1" presStyleIdx="0" presStyleCnt="0"/>
      <dgm:spPr/>
    </dgm:pt>
    <dgm:pt modelId="{23731B35-A1F1-4EE9-AA06-110D3B70419F}" type="pres">
      <dgm:prSet presAssocID="{F86FDE19-98EB-4B0E-A1E3-1BB5EEFAA1B4}" presName="hierChild2" presStyleCnt="0"/>
      <dgm:spPr/>
    </dgm:pt>
    <dgm:pt modelId="{0547038A-F99E-41CC-BAE2-9E2A8D8CE81F}" type="pres">
      <dgm:prSet presAssocID="{BE056901-3D8D-436E-9DF8-00B7A0D75D6B}" presName="Name35" presStyleLbl="parChTrans1D2" presStyleIdx="0" presStyleCnt="2"/>
      <dgm:spPr/>
    </dgm:pt>
    <dgm:pt modelId="{96793B1B-9609-4801-A2AD-BA816DB5E058}" type="pres">
      <dgm:prSet presAssocID="{44EFCF1A-0DE9-4222-AAB0-EBD53660B34B}" presName="hierRoot2" presStyleCnt="0">
        <dgm:presLayoutVars>
          <dgm:hierBranch/>
        </dgm:presLayoutVars>
      </dgm:prSet>
      <dgm:spPr/>
    </dgm:pt>
    <dgm:pt modelId="{1397898E-19C1-4AB9-AD83-E170A67DC67D}" type="pres">
      <dgm:prSet presAssocID="{44EFCF1A-0DE9-4222-AAB0-EBD53660B34B}" presName="rootComposite" presStyleCnt="0"/>
      <dgm:spPr/>
    </dgm:pt>
    <dgm:pt modelId="{EF0BA670-467E-4EB7-AC32-F8B24EC68665}" type="pres">
      <dgm:prSet presAssocID="{44EFCF1A-0DE9-4222-AAB0-EBD53660B34B}" presName="rootText" presStyleLbl="node2" presStyleIdx="0" presStyleCnt="2">
        <dgm:presLayoutVars>
          <dgm:chPref val="3"/>
        </dgm:presLayoutVars>
      </dgm:prSet>
      <dgm:spPr/>
    </dgm:pt>
    <dgm:pt modelId="{3B05352B-F9EC-403A-8942-61A2CE6EE0D0}" type="pres">
      <dgm:prSet presAssocID="{44EFCF1A-0DE9-4222-AAB0-EBD53660B34B}" presName="rootConnector" presStyleLbl="node2" presStyleIdx="0" presStyleCnt="2"/>
      <dgm:spPr/>
    </dgm:pt>
    <dgm:pt modelId="{DA1519A9-CBFB-4CEE-B0BC-A75C0DB8E65A}" type="pres">
      <dgm:prSet presAssocID="{44EFCF1A-0DE9-4222-AAB0-EBD53660B34B}" presName="hierChild4" presStyleCnt="0"/>
      <dgm:spPr/>
    </dgm:pt>
    <dgm:pt modelId="{6E72A6A4-80DF-4495-A42A-C2AE491F5676}" type="pres">
      <dgm:prSet presAssocID="{44EFCF1A-0DE9-4222-AAB0-EBD53660B34B}" presName="hierChild5" presStyleCnt="0"/>
      <dgm:spPr/>
    </dgm:pt>
    <dgm:pt modelId="{0D56D9A1-5E9D-4D83-941D-5D5802CA7458}" type="pres">
      <dgm:prSet presAssocID="{6475D651-A43A-41ED-85AD-A3DF1E9834A0}" presName="Name35" presStyleLbl="parChTrans1D2" presStyleIdx="1" presStyleCnt="2"/>
      <dgm:spPr/>
    </dgm:pt>
    <dgm:pt modelId="{8DEB9D3D-A878-46FF-95C5-B6ACDE7422AE}" type="pres">
      <dgm:prSet presAssocID="{15237AD4-072E-4854-BD72-25AC764292E8}" presName="hierRoot2" presStyleCnt="0">
        <dgm:presLayoutVars>
          <dgm:hierBranch/>
        </dgm:presLayoutVars>
      </dgm:prSet>
      <dgm:spPr/>
    </dgm:pt>
    <dgm:pt modelId="{0E803586-9896-43F9-8818-A569DC8E95EA}" type="pres">
      <dgm:prSet presAssocID="{15237AD4-072E-4854-BD72-25AC764292E8}" presName="rootComposite" presStyleCnt="0"/>
      <dgm:spPr/>
    </dgm:pt>
    <dgm:pt modelId="{3754E208-B5A2-4B54-A24E-5B61BD9FA6D1}" type="pres">
      <dgm:prSet presAssocID="{15237AD4-072E-4854-BD72-25AC764292E8}" presName="rootText" presStyleLbl="node2" presStyleIdx="1" presStyleCnt="2">
        <dgm:presLayoutVars>
          <dgm:chPref val="3"/>
        </dgm:presLayoutVars>
      </dgm:prSet>
      <dgm:spPr/>
    </dgm:pt>
    <dgm:pt modelId="{7504FCA8-283F-4D0E-AB7E-5BC73170F358}" type="pres">
      <dgm:prSet presAssocID="{15237AD4-072E-4854-BD72-25AC764292E8}" presName="rootConnector" presStyleLbl="node2" presStyleIdx="1" presStyleCnt="2"/>
      <dgm:spPr/>
    </dgm:pt>
    <dgm:pt modelId="{67E1973B-7F6B-46D7-A4DC-69F5803D8340}" type="pres">
      <dgm:prSet presAssocID="{15237AD4-072E-4854-BD72-25AC764292E8}" presName="hierChild4" presStyleCnt="0"/>
      <dgm:spPr/>
    </dgm:pt>
    <dgm:pt modelId="{50F6830E-D134-4144-BD83-5C082BE80A5F}" type="pres">
      <dgm:prSet presAssocID="{15237AD4-072E-4854-BD72-25AC764292E8}" presName="hierChild5" presStyleCnt="0"/>
      <dgm:spPr/>
    </dgm:pt>
    <dgm:pt modelId="{434C0F54-15E8-40B4-B453-AFA3325C1819}" type="pres">
      <dgm:prSet presAssocID="{F86FDE19-98EB-4B0E-A1E3-1BB5EEFAA1B4}" presName="hierChild3" presStyleCnt="0"/>
      <dgm:spPr/>
    </dgm:pt>
  </dgm:ptLst>
  <dgm:cxnLst>
    <dgm:cxn modelId="{EC0C450D-B1FB-4A48-91DD-0AE9812703AF}" type="presOf" srcId="{F86FDE19-98EB-4B0E-A1E3-1BB5EEFAA1B4}" destId="{5459CBF3-89B8-4BEA-9887-35CCECB30460}" srcOrd="1" destOrd="0" presId="urn:microsoft.com/office/officeart/2005/8/layout/orgChart1"/>
    <dgm:cxn modelId="{76B22A1D-CD94-4BC6-B027-A7E1E5FBEBDA}" type="presOf" srcId="{44EFCF1A-0DE9-4222-AAB0-EBD53660B34B}" destId="{EF0BA670-467E-4EB7-AC32-F8B24EC68665}" srcOrd="0" destOrd="0" presId="urn:microsoft.com/office/officeart/2005/8/layout/orgChart1"/>
    <dgm:cxn modelId="{4542721D-AD5D-4D2D-AE31-7743EE897F66}" type="presOf" srcId="{50E31635-F7A0-46B6-848C-B2F7E29EB246}" destId="{2AB60B73-DB70-4D20-B7EF-E745F0C34A64}" srcOrd="0" destOrd="0" presId="urn:microsoft.com/office/officeart/2005/8/layout/orgChart1"/>
    <dgm:cxn modelId="{F338A426-DF70-45DB-B55D-D1DB93EE6DA3}" srcId="{50E31635-F7A0-46B6-848C-B2F7E29EB246}" destId="{F86FDE19-98EB-4B0E-A1E3-1BB5EEFAA1B4}" srcOrd="0" destOrd="0" parTransId="{9C4DD0C9-BC6B-4088-B0D8-2ED03BC438B5}" sibTransId="{67FD495B-A964-407C-AAA1-E6AF68E9D6D4}"/>
    <dgm:cxn modelId="{BA05513B-F3F4-4020-8C49-85B0E3EBB803}" type="presOf" srcId="{F86FDE19-98EB-4B0E-A1E3-1BB5EEFAA1B4}" destId="{35BBA24A-6B20-4BBA-845A-CAAE256B85B1}" srcOrd="0" destOrd="0" presId="urn:microsoft.com/office/officeart/2005/8/layout/orgChart1"/>
    <dgm:cxn modelId="{59F86D5F-0229-49F0-9D3B-3F1D5CE42CCF}" type="presOf" srcId="{44EFCF1A-0DE9-4222-AAB0-EBD53660B34B}" destId="{3B05352B-F9EC-403A-8942-61A2CE6EE0D0}" srcOrd="1" destOrd="0" presId="urn:microsoft.com/office/officeart/2005/8/layout/orgChart1"/>
    <dgm:cxn modelId="{7A585876-6F92-4719-A5F3-943A19F6E6E9}" type="presOf" srcId="{BE056901-3D8D-436E-9DF8-00B7A0D75D6B}" destId="{0547038A-F99E-41CC-BAE2-9E2A8D8CE81F}" srcOrd="0" destOrd="0" presId="urn:microsoft.com/office/officeart/2005/8/layout/orgChart1"/>
    <dgm:cxn modelId="{80977A7D-7784-4E6A-8968-6E0537D80D40}" srcId="{F86FDE19-98EB-4B0E-A1E3-1BB5EEFAA1B4}" destId="{44EFCF1A-0DE9-4222-AAB0-EBD53660B34B}" srcOrd="0" destOrd="0" parTransId="{BE056901-3D8D-436E-9DF8-00B7A0D75D6B}" sibTransId="{50F29503-5DD2-482B-9D50-43FDD0AE2445}"/>
    <dgm:cxn modelId="{B638C47D-50EC-457F-B58B-164F4E6D0EAE}" type="presOf" srcId="{15237AD4-072E-4854-BD72-25AC764292E8}" destId="{7504FCA8-283F-4D0E-AB7E-5BC73170F358}" srcOrd="1" destOrd="0" presId="urn:microsoft.com/office/officeart/2005/8/layout/orgChart1"/>
    <dgm:cxn modelId="{75824893-242A-4673-8A3C-913BD5F6D842}" type="presOf" srcId="{15237AD4-072E-4854-BD72-25AC764292E8}" destId="{3754E208-B5A2-4B54-A24E-5B61BD9FA6D1}" srcOrd="0" destOrd="0" presId="urn:microsoft.com/office/officeart/2005/8/layout/orgChart1"/>
    <dgm:cxn modelId="{52970DB8-40BF-4843-9340-9D72873EE1A4}" srcId="{F86FDE19-98EB-4B0E-A1E3-1BB5EEFAA1B4}" destId="{15237AD4-072E-4854-BD72-25AC764292E8}" srcOrd="1" destOrd="0" parTransId="{6475D651-A43A-41ED-85AD-A3DF1E9834A0}" sibTransId="{15A18F24-05CD-4462-997A-2FCA8044CFF6}"/>
    <dgm:cxn modelId="{7673F2D2-5C77-4E61-BBB5-174108EF5B6A}" type="presOf" srcId="{6475D651-A43A-41ED-85AD-A3DF1E9834A0}" destId="{0D56D9A1-5E9D-4D83-941D-5D5802CA7458}" srcOrd="0" destOrd="0" presId="urn:microsoft.com/office/officeart/2005/8/layout/orgChart1"/>
    <dgm:cxn modelId="{A7384B57-70FA-4340-B09F-A4DC69FAC20E}" type="presParOf" srcId="{2AB60B73-DB70-4D20-B7EF-E745F0C34A64}" destId="{96FFF8AE-D8A6-416B-96B1-3DD0FF446F27}" srcOrd="0" destOrd="0" presId="urn:microsoft.com/office/officeart/2005/8/layout/orgChart1"/>
    <dgm:cxn modelId="{69082975-626F-4915-92ED-0CAA10AEE330}" type="presParOf" srcId="{96FFF8AE-D8A6-416B-96B1-3DD0FF446F27}" destId="{DDCEAFB0-9C2F-4EA7-B43A-1B67D42C9849}" srcOrd="0" destOrd="0" presId="urn:microsoft.com/office/officeart/2005/8/layout/orgChart1"/>
    <dgm:cxn modelId="{3D8AADF5-AD8E-49D4-AF1B-889BAD7807D5}" type="presParOf" srcId="{DDCEAFB0-9C2F-4EA7-B43A-1B67D42C9849}" destId="{35BBA24A-6B20-4BBA-845A-CAAE256B85B1}" srcOrd="0" destOrd="0" presId="urn:microsoft.com/office/officeart/2005/8/layout/orgChart1"/>
    <dgm:cxn modelId="{2A849CE6-D485-497B-B279-338C4ECDA707}" type="presParOf" srcId="{DDCEAFB0-9C2F-4EA7-B43A-1B67D42C9849}" destId="{5459CBF3-89B8-4BEA-9887-35CCECB30460}" srcOrd="1" destOrd="0" presId="urn:microsoft.com/office/officeart/2005/8/layout/orgChart1"/>
    <dgm:cxn modelId="{62C80D59-5BDB-4518-8F9C-3E5B7D0BA841}" type="presParOf" srcId="{96FFF8AE-D8A6-416B-96B1-3DD0FF446F27}" destId="{23731B35-A1F1-4EE9-AA06-110D3B70419F}" srcOrd="1" destOrd="0" presId="urn:microsoft.com/office/officeart/2005/8/layout/orgChart1"/>
    <dgm:cxn modelId="{AFCF1FAF-7900-4153-BA4E-CCEB3C6D9C03}" type="presParOf" srcId="{23731B35-A1F1-4EE9-AA06-110D3B70419F}" destId="{0547038A-F99E-41CC-BAE2-9E2A8D8CE81F}" srcOrd="0" destOrd="0" presId="urn:microsoft.com/office/officeart/2005/8/layout/orgChart1"/>
    <dgm:cxn modelId="{ABA31A28-D1E8-4C01-A627-F6D5BD3A1FF2}" type="presParOf" srcId="{23731B35-A1F1-4EE9-AA06-110D3B70419F}" destId="{96793B1B-9609-4801-A2AD-BA816DB5E058}" srcOrd="1" destOrd="0" presId="urn:microsoft.com/office/officeart/2005/8/layout/orgChart1"/>
    <dgm:cxn modelId="{69BB6923-05F1-4C6C-8B19-6192A99A8E7F}" type="presParOf" srcId="{96793B1B-9609-4801-A2AD-BA816DB5E058}" destId="{1397898E-19C1-4AB9-AD83-E170A67DC67D}" srcOrd="0" destOrd="0" presId="urn:microsoft.com/office/officeart/2005/8/layout/orgChart1"/>
    <dgm:cxn modelId="{4A3E93F2-A371-4C12-B5FB-258782848EB7}" type="presParOf" srcId="{1397898E-19C1-4AB9-AD83-E170A67DC67D}" destId="{EF0BA670-467E-4EB7-AC32-F8B24EC68665}" srcOrd="0" destOrd="0" presId="urn:microsoft.com/office/officeart/2005/8/layout/orgChart1"/>
    <dgm:cxn modelId="{B68DE16D-93B0-40AD-9B32-4F6467500AC8}" type="presParOf" srcId="{1397898E-19C1-4AB9-AD83-E170A67DC67D}" destId="{3B05352B-F9EC-403A-8942-61A2CE6EE0D0}" srcOrd="1" destOrd="0" presId="urn:microsoft.com/office/officeart/2005/8/layout/orgChart1"/>
    <dgm:cxn modelId="{2B080E1A-7077-4445-BE47-1B85C718B8F2}" type="presParOf" srcId="{96793B1B-9609-4801-A2AD-BA816DB5E058}" destId="{DA1519A9-CBFB-4CEE-B0BC-A75C0DB8E65A}" srcOrd="1" destOrd="0" presId="urn:microsoft.com/office/officeart/2005/8/layout/orgChart1"/>
    <dgm:cxn modelId="{A5933B2D-7472-45E6-B3BC-CE52920876E4}" type="presParOf" srcId="{96793B1B-9609-4801-A2AD-BA816DB5E058}" destId="{6E72A6A4-80DF-4495-A42A-C2AE491F5676}" srcOrd="2" destOrd="0" presId="urn:microsoft.com/office/officeart/2005/8/layout/orgChart1"/>
    <dgm:cxn modelId="{3AA35ABC-F443-420E-A89F-EAAFACF4B2A5}" type="presParOf" srcId="{23731B35-A1F1-4EE9-AA06-110D3B70419F}" destId="{0D56D9A1-5E9D-4D83-941D-5D5802CA7458}" srcOrd="2" destOrd="0" presId="urn:microsoft.com/office/officeart/2005/8/layout/orgChart1"/>
    <dgm:cxn modelId="{3C638190-A411-4409-81FD-6F4CCDF0C656}" type="presParOf" srcId="{23731B35-A1F1-4EE9-AA06-110D3B70419F}" destId="{8DEB9D3D-A878-46FF-95C5-B6ACDE7422AE}" srcOrd="3" destOrd="0" presId="urn:microsoft.com/office/officeart/2005/8/layout/orgChart1"/>
    <dgm:cxn modelId="{DCC059B5-E9EC-4F09-8D98-8F03C51FC043}" type="presParOf" srcId="{8DEB9D3D-A878-46FF-95C5-B6ACDE7422AE}" destId="{0E803586-9896-43F9-8818-A569DC8E95EA}" srcOrd="0" destOrd="0" presId="urn:microsoft.com/office/officeart/2005/8/layout/orgChart1"/>
    <dgm:cxn modelId="{BE904BAF-7EA7-4E2A-AC67-B86F39CA4EBB}" type="presParOf" srcId="{0E803586-9896-43F9-8818-A569DC8E95EA}" destId="{3754E208-B5A2-4B54-A24E-5B61BD9FA6D1}" srcOrd="0" destOrd="0" presId="urn:microsoft.com/office/officeart/2005/8/layout/orgChart1"/>
    <dgm:cxn modelId="{96F7E067-1B22-474A-AE3C-892C96C4B0F2}" type="presParOf" srcId="{0E803586-9896-43F9-8818-A569DC8E95EA}" destId="{7504FCA8-283F-4D0E-AB7E-5BC73170F358}" srcOrd="1" destOrd="0" presId="urn:microsoft.com/office/officeart/2005/8/layout/orgChart1"/>
    <dgm:cxn modelId="{D856FEA2-21DF-4D47-9E62-E760C2A1E31B}" type="presParOf" srcId="{8DEB9D3D-A878-46FF-95C5-B6ACDE7422AE}" destId="{67E1973B-7F6B-46D7-A4DC-69F5803D8340}" srcOrd="1" destOrd="0" presId="urn:microsoft.com/office/officeart/2005/8/layout/orgChart1"/>
    <dgm:cxn modelId="{FFC06985-4885-467E-9BE7-F6D96439638B}" type="presParOf" srcId="{8DEB9D3D-A878-46FF-95C5-B6ACDE7422AE}" destId="{50F6830E-D134-4144-BD83-5C082BE80A5F}" srcOrd="2" destOrd="0" presId="urn:microsoft.com/office/officeart/2005/8/layout/orgChart1"/>
    <dgm:cxn modelId="{EC16BC49-5875-437F-95A1-2E0C063826DC}" type="presParOf" srcId="{96FFF8AE-D8A6-416B-96B1-3DD0FF446F27}" destId="{434C0F54-15E8-40B4-B453-AFA3325C1819}" srcOrd="2" destOrd="0" presId="urn:microsoft.com/office/officeart/2005/8/layout/orgChart1"/>
  </dgm:cxnLst>
  <dgm:bg>
    <a:solidFill>
      <a:schemeClr val="accent6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E99BC5-EB52-4908-8D9E-02445AD7D0AA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</dgm:pt>
    <dgm:pt modelId="{28F8A78A-4DC2-41CA-B642-9E8ECC45F5F6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Виды пособий</a:t>
          </a:r>
        </a:p>
      </dgm:t>
    </dgm:pt>
    <dgm:pt modelId="{878AC56B-0422-45D5-8147-60D9781272E1}" type="parTrans" cxnId="{AFB84CC5-80FC-4DB0-8DDC-7359B9623339}">
      <dgm:prSet/>
      <dgm:spPr/>
      <dgm:t>
        <a:bodyPr/>
        <a:lstStyle/>
        <a:p>
          <a:endParaRPr lang="ru-RU"/>
        </a:p>
      </dgm:t>
    </dgm:pt>
    <dgm:pt modelId="{BD740709-FEAD-40C1-AFB7-5758780D3770}" type="sibTrans" cxnId="{AFB84CC5-80FC-4DB0-8DDC-7359B9623339}">
      <dgm:prSet/>
      <dgm:spPr/>
      <dgm:t>
        <a:bodyPr/>
        <a:lstStyle/>
        <a:p>
          <a:endParaRPr lang="ru-RU"/>
        </a:p>
      </dgm:t>
    </dgm:pt>
    <dgm:pt modelId="{E398CB6A-2AB0-4765-8801-E2BC4E9D8A8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пособие по беременности и родам</a:t>
          </a:r>
        </a:p>
      </dgm:t>
    </dgm:pt>
    <dgm:pt modelId="{4AAAA9CD-EF1F-4453-AB08-1A93DD207E4F}" type="parTrans" cxnId="{639F4AE9-3CF1-402A-A462-1EBD1B1ED528}">
      <dgm:prSet/>
      <dgm:spPr/>
      <dgm:t>
        <a:bodyPr/>
        <a:lstStyle/>
        <a:p>
          <a:endParaRPr lang="ru-RU"/>
        </a:p>
      </dgm:t>
    </dgm:pt>
    <dgm:pt modelId="{BAF645AE-6096-4E7E-A900-ABF3304E5870}" type="sibTrans" cxnId="{639F4AE9-3CF1-402A-A462-1EBD1B1ED528}">
      <dgm:prSet/>
      <dgm:spPr/>
      <dgm:t>
        <a:bodyPr/>
        <a:lstStyle/>
        <a:p>
          <a:endParaRPr lang="ru-RU"/>
        </a:p>
      </dgm:t>
    </dgm:pt>
    <dgm:pt modelId="{1F8320ED-C5B5-4620-9880-4812EECEEF6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единовременное пособие при рождении ребенка (детей)</a:t>
          </a:r>
        </a:p>
      </dgm:t>
    </dgm:pt>
    <dgm:pt modelId="{D0FA1383-A9E6-4678-89BB-BFE0CAB6648C}" type="parTrans" cxnId="{985F1628-4CB2-40F9-AD93-90456A9C576F}">
      <dgm:prSet/>
      <dgm:spPr/>
      <dgm:t>
        <a:bodyPr/>
        <a:lstStyle/>
        <a:p>
          <a:endParaRPr lang="ru-RU"/>
        </a:p>
      </dgm:t>
    </dgm:pt>
    <dgm:pt modelId="{CD563C75-B009-4AFC-AE63-CB267A55FE04}" type="sibTrans" cxnId="{985F1628-4CB2-40F9-AD93-90456A9C576F}">
      <dgm:prSet/>
      <dgm:spPr/>
      <dgm:t>
        <a:bodyPr/>
        <a:lstStyle/>
        <a:p>
          <a:endParaRPr lang="ru-RU"/>
        </a:p>
      </dgm:t>
    </dgm:pt>
    <dgm:pt modelId="{0B601FEE-0A5B-4211-958C-0A509D81EBD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единовременное пособие при передаче ребенка на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воспитание в семью</a:t>
          </a:r>
        </a:p>
      </dgm:t>
    </dgm:pt>
    <dgm:pt modelId="{B12818A5-1CE9-4D71-9A89-5B317A81386F}" type="parTrans" cxnId="{DCEF7B75-8DCE-4714-8AA9-EB602C40DCC8}">
      <dgm:prSet/>
      <dgm:spPr/>
      <dgm:t>
        <a:bodyPr/>
        <a:lstStyle/>
        <a:p>
          <a:endParaRPr lang="ru-RU"/>
        </a:p>
      </dgm:t>
    </dgm:pt>
    <dgm:pt modelId="{680F9C2D-A8CD-4A8E-B7E7-FA9CF11BE621}" type="sibTrans" cxnId="{DCEF7B75-8DCE-4714-8AA9-EB602C40DCC8}">
      <dgm:prSet/>
      <dgm:spPr/>
      <dgm:t>
        <a:bodyPr/>
        <a:lstStyle/>
        <a:p>
          <a:endParaRPr lang="ru-RU"/>
        </a:p>
      </dgm:t>
    </dgm:pt>
    <dgm:pt modelId="{C8EAE086-46DE-4AD0-A9A6-447EFB1ED6A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единовременное пособие беременной жене военнослужащего,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проходящего службу по призыву</a:t>
          </a:r>
        </a:p>
      </dgm:t>
    </dgm:pt>
    <dgm:pt modelId="{E290BED4-7325-4045-9104-9C0622748354}" type="parTrans" cxnId="{C8D5C869-0630-4766-88B8-976D23E24886}">
      <dgm:prSet/>
      <dgm:spPr/>
      <dgm:t>
        <a:bodyPr/>
        <a:lstStyle/>
        <a:p>
          <a:endParaRPr lang="ru-RU"/>
        </a:p>
      </dgm:t>
    </dgm:pt>
    <dgm:pt modelId="{6201D66B-1E68-49D1-BF22-A615A8A4C824}" type="sibTrans" cxnId="{C8D5C869-0630-4766-88B8-976D23E24886}">
      <dgm:prSet/>
      <dgm:spPr/>
      <dgm:t>
        <a:bodyPr/>
        <a:lstStyle/>
        <a:p>
          <a:endParaRPr lang="ru-RU"/>
        </a:p>
      </dgm:t>
    </dgm:pt>
    <dgm:pt modelId="{AD0E725B-8D5F-419D-B6BE-FEACFF1E2B5F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ежемесячное пособие на ребенка военнослужащего, проходящего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службу по призыву</a:t>
          </a:r>
        </a:p>
      </dgm:t>
    </dgm:pt>
    <dgm:pt modelId="{40E19B20-3C15-49CE-BCBF-728EA1815A4E}" type="parTrans" cxnId="{5C3B7B2A-E11D-4F4F-A134-21356AE05E13}">
      <dgm:prSet/>
      <dgm:spPr/>
      <dgm:t>
        <a:bodyPr/>
        <a:lstStyle/>
        <a:p>
          <a:endParaRPr lang="ru-RU"/>
        </a:p>
      </dgm:t>
    </dgm:pt>
    <dgm:pt modelId="{12477E99-F773-4451-8210-76397F1D89C7}" type="sibTrans" cxnId="{5C3B7B2A-E11D-4F4F-A134-21356AE05E13}">
      <dgm:prSet/>
      <dgm:spPr/>
      <dgm:t>
        <a:bodyPr/>
        <a:lstStyle/>
        <a:p>
          <a:endParaRPr lang="ru-RU"/>
        </a:p>
      </dgm:t>
    </dgm:pt>
    <dgm:pt modelId="{9B8FBB35-2C3A-4035-AB6F-AECD0E7BA68D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ежемесячное пособие по уходу за ребенком</a:t>
          </a:r>
        </a:p>
      </dgm:t>
    </dgm:pt>
    <dgm:pt modelId="{8ECC12B4-43FF-4D9A-9290-F802B7749234}" type="parTrans" cxnId="{9D145372-FE84-46E3-AF1B-A5016BA8E846}">
      <dgm:prSet/>
      <dgm:spPr/>
      <dgm:t>
        <a:bodyPr/>
        <a:lstStyle/>
        <a:p>
          <a:endParaRPr lang="ru-RU"/>
        </a:p>
      </dgm:t>
    </dgm:pt>
    <dgm:pt modelId="{2656BE20-5207-409D-8960-D5A484A2D3F7}" type="sibTrans" cxnId="{9D145372-FE84-46E3-AF1B-A5016BA8E846}">
      <dgm:prSet/>
      <dgm:spPr/>
      <dgm:t>
        <a:bodyPr/>
        <a:lstStyle/>
        <a:p>
          <a:endParaRPr lang="ru-RU"/>
        </a:p>
      </dgm:t>
    </dgm:pt>
    <dgm:pt modelId="{968B073D-A7DF-4388-88E7-CEF4037A1C7D}">
      <dgm:prSet custT="1"/>
      <dgm:spPr/>
      <dgm:t>
        <a:bodyPr/>
        <a:lstStyle/>
        <a:p>
          <a:pPr marL="0" lvl="0" indent="0" algn="ctr" defTabSz="914400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ежемесячное пособие в связи с рождением и воспитанием ребенка</a:t>
          </a:r>
          <a:r>
            <a:rPr lang="ru-RU" sz="2000" b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kumimoji="0" lang="ru-RU" sz="2000" b="0" i="0" u="none" strike="noStrike" cap="none" normalizeH="0" baseline="0" dirty="0">
            <a:ln/>
            <a:solidFill>
              <a:srgbClr val="FF0000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55EFF2-7D5F-4A23-A0AC-486D0E6DF6C2}" type="sibTrans" cxnId="{73C4DBB0-39A8-4C5D-A42A-9F9FC6CE5478}">
      <dgm:prSet/>
      <dgm:spPr/>
      <dgm:t>
        <a:bodyPr/>
        <a:lstStyle/>
        <a:p>
          <a:endParaRPr lang="ru-RU"/>
        </a:p>
      </dgm:t>
    </dgm:pt>
    <dgm:pt modelId="{FDA23224-FAB0-4ABA-B879-561C2E0B729B}" type="parTrans" cxnId="{73C4DBB0-39A8-4C5D-A42A-9F9FC6CE5478}">
      <dgm:prSet/>
      <dgm:spPr/>
      <dgm:t>
        <a:bodyPr/>
        <a:lstStyle/>
        <a:p>
          <a:endParaRPr lang="ru-RU"/>
        </a:p>
      </dgm:t>
    </dgm:pt>
    <dgm:pt modelId="{BE4FF66E-874F-47ED-8D6F-51B2C54405AF}" type="pres">
      <dgm:prSet presAssocID="{30E99BC5-EB52-4908-8D9E-02445AD7D0A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AEC0CE2-D175-49BF-A824-6F75300ABD2B}" type="pres">
      <dgm:prSet presAssocID="{28F8A78A-4DC2-41CA-B642-9E8ECC45F5F6}" presName="hierRoot1" presStyleCnt="0">
        <dgm:presLayoutVars>
          <dgm:hierBranch val="r"/>
        </dgm:presLayoutVars>
      </dgm:prSet>
      <dgm:spPr/>
    </dgm:pt>
    <dgm:pt modelId="{B023CD6A-BD07-4341-B37D-E781DFBFA6F1}" type="pres">
      <dgm:prSet presAssocID="{28F8A78A-4DC2-41CA-B642-9E8ECC45F5F6}" presName="rootComposite1" presStyleCnt="0"/>
      <dgm:spPr/>
    </dgm:pt>
    <dgm:pt modelId="{480F8128-7106-4082-BE1E-EC471E2E3CEB}" type="pres">
      <dgm:prSet presAssocID="{28F8A78A-4DC2-41CA-B642-9E8ECC45F5F6}" presName="rootText1" presStyleLbl="node0" presStyleIdx="0" presStyleCnt="1" custScaleX="459368" custScaleY="195738" custLinFactX="156996" custLinFactNeighborX="200000" custLinFactNeighborY="-39534">
        <dgm:presLayoutVars>
          <dgm:chPref val="3"/>
        </dgm:presLayoutVars>
      </dgm:prSet>
      <dgm:spPr/>
    </dgm:pt>
    <dgm:pt modelId="{C829DABD-AF5F-4414-8D17-3CFC7867E3F5}" type="pres">
      <dgm:prSet presAssocID="{28F8A78A-4DC2-41CA-B642-9E8ECC45F5F6}" presName="rootConnector1" presStyleLbl="node1" presStyleIdx="0" presStyleCnt="0"/>
      <dgm:spPr/>
    </dgm:pt>
    <dgm:pt modelId="{EA9D9349-6470-4ABA-B39A-D9455CADBD64}" type="pres">
      <dgm:prSet presAssocID="{28F8A78A-4DC2-41CA-B642-9E8ECC45F5F6}" presName="hierChild2" presStyleCnt="0"/>
      <dgm:spPr/>
    </dgm:pt>
    <dgm:pt modelId="{3FDAF618-9DC6-45A8-9F53-5291A682CB99}" type="pres">
      <dgm:prSet presAssocID="{4AAAA9CD-EF1F-4453-AB08-1A93DD207E4F}" presName="Name50" presStyleLbl="parChTrans1D2" presStyleIdx="0" presStyleCnt="7"/>
      <dgm:spPr/>
    </dgm:pt>
    <dgm:pt modelId="{A082B334-8CBE-4EA5-A782-BA09AA921682}" type="pres">
      <dgm:prSet presAssocID="{E398CB6A-2AB0-4765-8801-E2BC4E9D8A8E}" presName="hierRoot2" presStyleCnt="0">
        <dgm:presLayoutVars>
          <dgm:hierBranch/>
        </dgm:presLayoutVars>
      </dgm:prSet>
      <dgm:spPr/>
    </dgm:pt>
    <dgm:pt modelId="{07173921-03F4-4347-A606-BACEDE1077C9}" type="pres">
      <dgm:prSet presAssocID="{E398CB6A-2AB0-4765-8801-E2BC4E9D8A8E}" presName="rootComposite" presStyleCnt="0"/>
      <dgm:spPr/>
    </dgm:pt>
    <dgm:pt modelId="{E3F08454-7C0A-4D01-9B9C-16C0128BF806}" type="pres">
      <dgm:prSet presAssocID="{E398CB6A-2AB0-4765-8801-E2BC4E9D8A8E}" presName="rootText" presStyleLbl="node2" presStyleIdx="0" presStyleCnt="7" custScaleX="654186">
        <dgm:presLayoutVars>
          <dgm:chPref val="3"/>
        </dgm:presLayoutVars>
      </dgm:prSet>
      <dgm:spPr/>
    </dgm:pt>
    <dgm:pt modelId="{6315AC68-DE4E-4357-BCEC-EA67E590FE5E}" type="pres">
      <dgm:prSet presAssocID="{E398CB6A-2AB0-4765-8801-E2BC4E9D8A8E}" presName="rootConnector" presStyleLbl="node2" presStyleIdx="0" presStyleCnt="7"/>
      <dgm:spPr/>
    </dgm:pt>
    <dgm:pt modelId="{9667E1F6-E71F-4FCF-8FB7-591EA8C16D26}" type="pres">
      <dgm:prSet presAssocID="{E398CB6A-2AB0-4765-8801-E2BC4E9D8A8E}" presName="hierChild4" presStyleCnt="0"/>
      <dgm:spPr/>
    </dgm:pt>
    <dgm:pt modelId="{41429C5D-B0FB-482F-A158-7798E218F88E}" type="pres">
      <dgm:prSet presAssocID="{E398CB6A-2AB0-4765-8801-E2BC4E9D8A8E}" presName="hierChild5" presStyleCnt="0"/>
      <dgm:spPr/>
    </dgm:pt>
    <dgm:pt modelId="{A64CB2ED-5AC5-408B-BD09-7B936D87AB50}" type="pres">
      <dgm:prSet presAssocID="{FDA23224-FAB0-4ABA-B879-561C2E0B729B}" presName="Name50" presStyleLbl="parChTrans1D2" presStyleIdx="1" presStyleCnt="7"/>
      <dgm:spPr/>
    </dgm:pt>
    <dgm:pt modelId="{2263B25F-9DA6-47EA-B3B9-7B5ECA73A18E}" type="pres">
      <dgm:prSet presAssocID="{968B073D-A7DF-4388-88E7-CEF4037A1C7D}" presName="hierRoot2" presStyleCnt="0">
        <dgm:presLayoutVars>
          <dgm:hierBranch/>
        </dgm:presLayoutVars>
      </dgm:prSet>
      <dgm:spPr/>
    </dgm:pt>
    <dgm:pt modelId="{FCA447F7-0D19-4559-848A-83ECE3B735D6}" type="pres">
      <dgm:prSet presAssocID="{968B073D-A7DF-4388-88E7-CEF4037A1C7D}" presName="rootComposite" presStyleCnt="0"/>
      <dgm:spPr/>
    </dgm:pt>
    <dgm:pt modelId="{3E00A3C5-8920-49DA-A724-386571E42899}" type="pres">
      <dgm:prSet presAssocID="{968B073D-A7DF-4388-88E7-CEF4037A1C7D}" presName="rootText" presStyleLbl="node2" presStyleIdx="1" presStyleCnt="7" custScaleX="1375362" custScaleY="230859">
        <dgm:presLayoutVars>
          <dgm:chPref val="3"/>
        </dgm:presLayoutVars>
      </dgm:prSet>
      <dgm:spPr/>
    </dgm:pt>
    <dgm:pt modelId="{40A79685-65E6-4A49-8559-8A6C1C3A8B16}" type="pres">
      <dgm:prSet presAssocID="{968B073D-A7DF-4388-88E7-CEF4037A1C7D}" presName="rootConnector" presStyleLbl="node2" presStyleIdx="1" presStyleCnt="7"/>
      <dgm:spPr/>
    </dgm:pt>
    <dgm:pt modelId="{EA36AF73-134D-4038-85AE-66AB3B6535B0}" type="pres">
      <dgm:prSet presAssocID="{968B073D-A7DF-4388-88E7-CEF4037A1C7D}" presName="hierChild4" presStyleCnt="0"/>
      <dgm:spPr/>
    </dgm:pt>
    <dgm:pt modelId="{F59AC188-4377-4E08-B4DE-AA11492BBA73}" type="pres">
      <dgm:prSet presAssocID="{968B073D-A7DF-4388-88E7-CEF4037A1C7D}" presName="hierChild5" presStyleCnt="0"/>
      <dgm:spPr/>
    </dgm:pt>
    <dgm:pt modelId="{93870E83-D9B5-4D55-83B4-66440F0D1918}" type="pres">
      <dgm:prSet presAssocID="{D0FA1383-A9E6-4678-89BB-BFE0CAB6648C}" presName="Name50" presStyleLbl="parChTrans1D2" presStyleIdx="2" presStyleCnt="7"/>
      <dgm:spPr/>
    </dgm:pt>
    <dgm:pt modelId="{4B47742B-FB91-4982-BC19-971F4982EF7E}" type="pres">
      <dgm:prSet presAssocID="{1F8320ED-C5B5-4620-9880-4812EECEEF6E}" presName="hierRoot2" presStyleCnt="0">
        <dgm:presLayoutVars>
          <dgm:hierBranch/>
        </dgm:presLayoutVars>
      </dgm:prSet>
      <dgm:spPr/>
    </dgm:pt>
    <dgm:pt modelId="{4A0CB8F8-F933-4772-86E1-CD993064B7F7}" type="pres">
      <dgm:prSet presAssocID="{1F8320ED-C5B5-4620-9880-4812EECEEF6E}" presName="rootComposite" presStyleCnt="0"/>
      <dgm:spPr/>
    </dgm:pt>
    <dgm:pt modelId="{B5CE4A2B-65C3-43AC-A6FA-C3802FCDC14F}" type="pres">
      <dgm:prSet presAssocID="{1F8320ED-C5B5-4620-9880-4812EECEEF6E}" presName="rootText" presStyleLbl="node2" presStyleIdx="2" presStyleCnt="7" custScaleX="1073792" custScaleY="149436">
        <dgm:presLayoutVars>
          <dgm:chPref val="3"/>
        </dgm:presLayoutVars>
      </dgm:prSet>
      <dgm:spPr/>
    </dgm:pt>
    <dgm:pt modelId="{02915B2D-3B60-4823-A4A2-72AD8DB80583}" type="pres">
      <dgm:prSet presAssocID="{1F8320ED-C5B5-4620-9880-4812EECEEF6E}" presName="rootConnector" presStyleLbl="node2" presStyleIdx="2" presStyleCnt="7"/>
      <dgm:spPr/>
    </dgm:pt>
    <dgm:pt modelId="{B3989757-8564-4B11-9B8B-47C2534E95A4}" type="pres">
      <dgm:prSet presAssocID="{1F8320ED-C5B5-4620-9880-4812EECEEF6E}" presName="hierChild4" presStyleCnt="0"/>
      <dgm:spPr/>
    </dgm:pt>
    <dgm:pt modelId="{F9FE4E21-E61A-4073-938A-DB96F735A95F}" type="pres">
      <dgm:prSet presAssocID="{1F8320ED-C5B5-4620-9880-4812EECEEF6E}" presName="hierChild5" presStyleCnt="0"/>
      <dgm:spPr/>
    </dgm:pt>
    <dgm:pt modelId="{F3D40EC4-A445-492C-B431-4E21D26E8B35}" type="pres">
      <dgm:prSet presAssocID="{B12818A5-1CE9-4D71-9A89-5B317A81386F}" presName="Name50" presStyleLbl="parChTrans1D2" presStyleIdx="3" presStyleCnt="7"/>
      <dgm:spPr/>
    </dgm:pt>
    <dgm:pt modelId="{DE40DDB2-2363-4FFF-8D51-15424AA49AE9}" type="pres">
      <dgm:prSet presAssocID="{0B601FEE-0A5B-4211-958C-0A509D81EBDA}" presName="hierRoot2" presStyleCnt="0">
        <dgm:presLayoutVars>
          <dgm:hierBranch/>
        </dgm:presLayoutVars>
      </dgm:prSet>
      <dgm:spPr/>
    </dgm:pt>
    <dgm:pt modelId="{5743FA21-C68B-4859-A946-BFB0114D0F5A}" type="pres">
      <dgm:prSet presAssocID="{0B601FEE-0A5B-4211-958C-0A509D81EBDA}" presName="rootComposite" presStyleCnt="0"/>
      <dgm:spPr/>
    </dgm:pt>
    <dgm:pt modelId="{DD38213A-5239-45DA-BD32-1BE626A45D81}" type="pres">
      <dgm:prSet presAssocID="{0B601FEE-0A5B-4211-958C-0A509D81EBDA}" presName="rootText" presStyleLbl="node2" presStyleIdx="3" presStyleCnt="7" custScaleX="1028913" custScaleY="183968">
        <dgm:presLayoutVars>
          <dgm:chPref val="3"/>
        </dgm:presLayoutVars>
      </dgm:prSet>
      <dgm:spPr/>
    </dgm:pt>
    <dgm:pt modelId="{775FB03F-B596-4674-842E-3C97D5336A0F}" type="pres">
      <dgm:prSet presAssocID="{0B601FEE-0A5B-4211-958C-0A509D81EBDA}" presName="rootConnector" presStyleLbl="node2" presStyleIdx="3" presStyleCnt="7"/>
      <dgm:spPr/>
    </dgm:pt>
    <dgm:pt modelId="{7912F6E0-C34E-4434-AB42-26E13BDC064E}" type="pres">
      <dgm:prSet presAssocID="{0B601FEE-0A5B-4211-958C-0A509D81EBDA}" presName="hierChild4" presStyleCnt="0"/>
      <dgm:spPr/>
    </dgm:pt>
    <dgm:pt modelId="{E62BCBD3-B98D-422F-9751-0DA627D77B7C}" type="pres">
      <dgm:prSet presAssocID="{0B601FEE-0A5B-4211-958C-0A509D81EBDA}" presName="hierChild5" presStyleCnt="0"/>
      <dgm:spPr/>
    </dgm:pt>
    <dgm:pt modelId="{7AA2BDFD-5E5A-4CA1-A5CB-556DCBF2A3B0}" type="pres">
      <dgm:prSet presAssocID="{E290BED4-7325-4045-9104-9C0622748354}" presName="Name50" presStyleLbl="parChTrans1D2" presStyleIdx="4" presStyleCnt="7"/>
      <dgm:spPr/>
    </dgm:pt>
    <dgm:pt modelId="{A1D0E0D0-1894-4B70-8D23-1A34BDC9D9AF}" type="pres">
      <dgm:prSet presAssocID="{C8EAE086-46DE-4AD0-A9A6-447EFB1ED6AA}" presName="hierRoot2" presStyleCnt="0">
        <dgm:presLayoutVars>
          <dgm:hierBranch/>
        </dgm:presLayoutVars>
      </dgm:prSet>
      <dgm:spPr/>
    </dgm:pt>
    <dgm:pt modelId="{27FF8311-2A30-487A-AF88-56C9A4580AD1}" type="pres">
      <dgm:prSet presAssocID="{C8EAE086-46DE-4AD0-A9A6-447EFB1ED6AA}" presName="rootComposite" presStyleCnt="0"/>
      <dgm:spPr/>
    </dgm:pt>
    <dgm:pt modelId="{E30B5FAF-AA98-4BD7-BB19-31FC17562AB9}" type="pres">
      <dgm:prSet presAssocID="{C8EAE086-46DE-4AD0-A9A6-447EFB1ED6AA}" presName="rootText" presStyleLbl="node2" presStyleIdx="4" presStyleCnt="7" custScaleX="1584190" custScaleY="180348" custLinFactNeighborX="4643" custLinFactNeighborY="21602">
        <dgm:presLayoutVars>
          <dgm:chPref val="3"/>
        </dgm:presLayoutVars>
      </dgm:prSet>
      <dgm:spPr/>
    </dgm:pt>
    <dgm:pt modelId="{AEC2C4F5-AA11-4F24-A911-BCF44F23130C}" type="pres">
      <dgm:prSet presAssocID="{C8EAE086-46DE-4AD0-A9A6-447EFB1ED6AA}" presName="rootConnector" presStyleLbl="node2" presStyleIdx="4" presStyleCnt="7"/>
      <dgm:spPr/>
    </dgm:pt>
    <dgm:pt modelId="{200B6078-7572-4445-92E1-81C89FBDBC24}" type="pres">
      <dgm:prSet presAssocID="{C8EAE086-46DE-4AD0-A9A6-447EFB1ED6AA}" presName="hierChild4" presStyleCnt="0"/>
      <dgm:spPr/>
    </dgm:pt>
    <dgm:pt modelId="{129C996E-F950-4CBE-ABEA-ECACAC0F87F6}" type="pres">
      <dgm:prSet presAssocID="{C8EAE086-46DE-4AD0-A9A6-447EFB1ED6AA}" presName="hierChild5" presStyleCnt="0"/>
      <dgm:spPr/>
    </dgm:pt>
    <dgm:pt modelId="{D322017C-D0D1-4A26-9001-67DA7DAA7DAE}" type="pres">
      <dgm:prSet presAssocID="{40E19B20-3C15-49CE-BCBF-728EA1815A4E}" presName="Name50" presStyleLbl="parChTrans1D2" presStyleIdx="5" presStyleCnt="7"/>
      <dgm:spPr/>
    </dgm:pt>
    <dgm:pt modelId="{A557060B-0296-4AA7-8BF8-C45AA7EEE2BC}" type="pres">
      <dgm:prSet presAssocID="{AD0E725B-8D5F-419D-B6BE-FEACFF1E2B5F}" presName="hierRoot2" presStyleCnt="0">
        <dgm:presLayoutVars>
          <dgm:hierBranch/>
        </dgm:presLayoutVars>
      </dgm:prSet>
      <dgm:spPr/>
    </dgm:pt>
    <dgm:pt modelId="{28D18F69-9555-4780-8F86-321556CB1F6B}" type="pres">
      <dgm:prSet presAssocID="{AD0E725B-8D5F-419D-B6BE-FEACFF1E2B5F}" presName="rootComposite" presStyleCnt="0"/>
      <dgm:spPr/>
    </dgm:pt>
    <dgm:pt modelId="{5BD539E1-733E-4AB5-89B7-31DF64FB3B90}" type="pres">
      <dgm:prSet presAssocID="{AD0E725B-8D5F-419D-B6BE-FEACFF1E2B5F}" presName="rootText" presStyleLbl="node2" presStyleIdx="5" presStyleCnt="7" custScaleX="1168200" custScaleY="234762" custLinFactNeighborX="6266" custLinFactNeighborY="2829">
        <dgm:presLayoutVars>
          <dgm:chPref val="3"/>
        </dgm:presLayoutVars>
      </dgm:prSet>
      <dgm:spPr/>
    </dgm:pt>
    <dgm:pt modelId="{E867373C-93A8-48FC-A08B-705554C0E245}" type="pres">
      <dgm:prSet presAssocID="{AD0E725B-8D5F-419D-B6BE-FEACFF1E2B5F}" presName="rootConnector" presStyleLbl="node2" presStyleIdx="5" presStyleCnt="7"/>
      <dgm:spPr/>
    </dgm:pt>
    <dgm:pt modelId="{BA3B9F02-D919-48E2-81C9-F7B2033EAFAB}" type="pres">
      <dgm:prSet presAssocID="{AD0E725B-8D5F-419D-B6BE-FEACFF1E2B5F}" presName="hierChild4" presStyleCnt="0"/>
      <dgm:spPr/>
    </dgm:pt>
    <dgm:pt modelId="{56C6C2E6-FE0A-49EE-9B33-A20C33FCC4B4}" type="pres">
      <dgm:prSet presAssocID="{AD0E725B-8D5F-419D-B6BE-FEACFF1E2B5F}" presName="hierChild5" presStyleCnt="0"/>
      <dgm:spPr/>
    </dgm:pt>
    <dgm:pt modelId="{66AB62BE-0C39-4BE0-AF4F-0C49F345C3BA}" type="pres">
      <dgm:prSet presAssocID="{8ECC12B4-43FF-4D9A-9290-F802B7749234}" presName="Name50" presStyleLbl="parChTrans1D2" presStyleIdx="6" presStyleCnt="7"/>
      <dgm:spPr/>
    </dgm:pt>
    <dgm:pt modelId="{B831EC3F-AB6A-4AFB-A904-72F15BF31209}" type="pres">
      <dgm:prSet presAssocID="{9B8FBB35-2C3A-4035-AB6F-AECD0E7BA68D}" presName="hierRoot2" presStyleCnt="0">
        <dgm:presLayoutVars>
          <dgm:hierBranch/>
        </dgm:presLayoutVars>
      </dgm:prSet>
      <dgm:spPr/>
    </dgm:pt>
    <dgm:pt modelId="{A728B774-6DF4-4EB4-B345-D7E6199D0097}" type="pres">
      <dgm:prSet presAssocID="{9B8FBB35-2C3A-4035-AB6F-AECD0E7BA68D}" presName="rootComposite" presStyleCnt="0"/>
      <dgm:spPr/>
    </dgm:pt>
    <dgm:pt modelId="{3B25C273-C258-4286-BF8E-B204D0A21F3F}" type="pres">
      <dgm:prSet presAssocID="{9B8FBB35-2C3A-4035-AB6F-AECD0E7BA68D}" presName="rootText" presStyleLbl="node2" presStyleIdx="6" presStyleCnt="7" custScaleX="937315" custScaleY="112172" custLinFactNeighborX="13529" custLinFactNeighborY="-273">
        <dgm:presLayoutVars>
          <dgm:chPref val="3"/>
        </dgm:presLayoutVars>
      </dgm:prSet>
      <dgm:spPr/>
    </dgm:pt>
    <dgm:pt modelId="{A759B566-A757-4C42-84D8-F4FD9C434094}" type="pres">
      <dgm:prSet presAssocID="{9B8FBB35-2C3A-4035-AB6F-AECD0E7BA68D}" presName="rootConnector" presStyleLbl="node2" presStyleIdx="6" presStyleCnt="7"/>
      <dgm:spPr/>
    </dgm:pt>
    <dgm:pt modelId="{BDEEFCBD-390B-44E7-8F9D-96C6253F59C8}" type="pres">
      <dgm:prSet presAssocID="{9B8FBB35-2C3A-4035-AB6F-AECD0E7BA68D}" presName="hierChild4" presStyleCnt="0"/>
      <dgm:spPr/>
    </dgm:pt>
    <dgm:pt modelId="{0B82370A-05EA-43CF-942D-855A3A547397}" type="pres">
      <dgm:prSet presAssocID="{9B8FBB35-2C3A-4035-AB6F-AECD0E7BA68D}" presName="hierChild5" presStyleCnt="0"/>
      <dgm:spPr/>
    </dgm:pt>
    <dgm:pt modelId="{DB350B1C-4203-42F2-BAD7-266E4BB4CAD7}" type="pres">
      <dgm:prSet presAssocID="{28F8A78A-4DC2-41CA-B642-9E8ECC45F5F6}" presName="hierChild3" presStyleCnt="0"/>
      <dgm:spPr/>
    </dgm:pt>
  </dgm:ptLst>
  <dgm:cxnLst>
    <dgm:cxn modelId="{791B5C00-61ED-4330-AE6F-6E9862E4CF7A}" type="presOf" srcId="{28F8A78A-4DC2-41CA-B642-9E8ECC45F5F6}" destId="{480F8128-7106-4082-BE1E-EC471E2E3CEB}" srcOrd="0" destOrd="0" presId="urn:microsoft.com/office/officeart/2005/8/layout/orgChart1"/>
    <dgm:cxn modelId="{2CE96E0B-E673-4204-A213-D70AB4B77366}" type="presOf" srcId="{1F8320ED-C5B5-4620-9880-4812EECEEF6E}" destId="{B5CE4A2B-65C3-43AC-A6FA-C3802FCDC14F}" srcOrd="0" destOrd="0" presId="urn:microsoft.com/office/officeart/2005/8/layout/orgChart1"/>
    <dgm:cxn modelId="{525C3A0F-4C44-45A4-8E6B-8968256D06E3}" type="presOf" srcId="{AD0E725B-8D5F-419D-B6BE-FEACFF1E2B5F}" destId="{5BD539E1-733E-4AB5-89B7-31DF64FB3B90}" srcOrd="0" destOrd="0" presId="urn:microsoft.com/office/officeart/2005/8/layout/orgChart1"/>
    <dgm:cxn modelId="{586E2817-E230-4CCE-8637-719CC64B58B4}" type="presOf" srcId="{E398CB6A-2AB0-4765-8801-E2BC4E9D8A8E}" destId="{E3F08454-7C0A-4D01-9B9C-16C0128BF806}" srcOrd="0" destOrd="0" presId="urn:microsoft.com/office/officeart/2005/8/layout/orgChart1"/>
    <dgm:cxn modelId="{EC876721-B140-4BE6-B9A5-1FEDF893447C}" type="presOf" srcId="{E290BED4-7325-4045-9104-9C0622748354}" destId="{7AA2BDFD-5E5A-4CA1-A5CB-556DCBF2A3B0}" srcOrd="0" destOrd="0" presId="urn:microsoft.com/office/officeart/2005/8/layout/orgChart1"/>
    <dgm:cxn modelId="{DF06C827-BF07-4E26-878B-7AB0BACFB997}" type="presOf" srcId="{AD0E725B-8D5F-419D-B6BE-FEACFF1E2B5F}" destId="{E867373C-93A8-48FC-A08B-705554C0E245}" srcOrd="1" destOrd="0" presId="urn:microsoft.com/office/officeart/2005/8/layout/orgChart1"/>
    <dgm:cxn modelId="{985F1628-4CB2-40F9-AD93-90456A9C576F}" srcId="{28F8A78A-4DC2-41CA-B642-9E8ECC45F5F6}" destId="{1F8320ED-C5B5-4620-9880-4812EECEEF6E}" srcOrd="2" destOrd="0" parTransId="{D0FA1383-A9E6-4678-89BB-BFE0CAB6648C}" sibTransId="{CD563C75-B009-4AFC-AE63-CB267A55FE04}"/>
    <dgm:cxn modelId="{5C3B7B2A-E11D-4F4F-A134-21356AE05E13}" srcId="{28F8A78A-4DC2-41CA-B642-9E8ECC45F5F6}" destId="{AD0E725B-8D5F-419D-B6BE-FEACFF1E2B5F}" srcOrd="5" destOrd="0" parTransId="{40E19B20-3C15-49CE-BCBF-728EA1815A4E}" sibTransId="{12477E99-F773-4451-8210-76397F1D89C7}"/>
    <dgm:cxn modelId="{5FB7C165-FB21-498F-8021-1486A73438F1}" type="presOf" srcId="{28F8A78A-4DC2-41CA-B642-9E8ECC45F5F6}" destId="{C829DABD-AF5F-4414-8D17-3CFC7867E3F5}" srcOrd="1" destOrd="0" presId="urn:microsoft.com/office/officeart/2005/8/layout/orgChart1"/>
    <dgm:cxn modelId="{06891A66-517C-4480-8B60-783FDF1C3D9F}" type="presOf" srcId="{40E19B20-3C15-49CE-BCBF-728EA1815A4E}" destId="{D322017C-D0D1-4A26-9001-67DA7DAA7DAE}" srcOrd="0" destOrd="0" presId="urn:microsoft.com/office/officeart/2005/8/layout/orgChart1"/>
    <dgm:cxn modelId="{C8D5C869-0630-4766-88B8-976D23E24886}" srcId="{28F8A78A-4DC2-41CA-B642-9E8ECC45F5F6}" destId="{C8EAE086-46DE-4AD0-A9A6-447EFB1ED6AA}" srcOrd="4" destOrd="0" parTransId="{E290BED4-7325-4045-9104-9C0622748354}" sibTransId="{6201D66B-1E68-49D1-BF22-A615A8A4C824}"/>
    <dgm:cxn modelId="{EEF82C4A-20AB-4BB9-9CBB-FC4FF577241D}" type="presOf" srcId="{FDA23224-FAB0-4ABA-B879-561C2E0B729B}" destId="{A64CB2ED-5AC5-408B-BD09-7B936D87AB50}" srcOrd="0" destOrd="0" presId="urn:microsoft.com/office/officeart/2005/8/layout/orgChart1"/>
    <dgm:cxn modelId="{B9CD4D4D-72DF-4F7A-8860-172248FE99FF}" type="presOf" srcId="{968B073D-A7DF-4388-88E7-CEF4037A1C7D}" destId="{3E00A3C5-8920-49DA-A724-386571E42899}" srcOrd="0" destOrd="0" presId="urn:microsoft.com/office/officeart/2005/8/layout/orgChart1"/>
    <dgm:cxn modelId="{16D6D150-7979-4CEB-AE8D-96F4F9CC594C}" type="presOf" srcId="{1F8320ED-C5B5-4620-9880-4812EECEEF6E}" destId="{02915B2D-3B60-4823-A4A2-72AD8DB80583}" srcOrd="1" destOrd="0" presId="urn:microsoft.com/office/officeart/2005/8/layout/orgChart1"/>
    <dgm:cxn modelId="{DB6F0D51-8845-4261-AFB3-CBAD7223B359}" type="presOf" srcId="{B12818A5-1CE9-4D71-9A89-5B317A81386F}" destId="{F3D40EC4-A445-492C-B431-4E21D26E8B35}" srcOrd="0" destOrd="0" presId="urn:microsoft.com/office/officeart/2005/8/layout/orgChart1"/>
    <dgm:cxn modelId="{9D145372-FE84-46E3-AF1B-A5016BA8E846}" srcId="{28F8A78A-4DC2-41CA-B642-9E8ECC45F5F6}" destId="{9B8FBB35-2C3A-4035-AB6F-AECD0E7BA68D}" srcOrd="6" destOrd="0" parTransId="{8ECC12B4-43FF-4D9A-9290-F802B7749234}" sibTransId="{2656BE20-5207-409D-8960-D5A484A2D3F7}"/>
    <dgm:cxn modelId="{DCEF7B75-8DCE-4714-8AA9-EB602C40DCC8}" srcId="{28F8A78A-4DC2-41CA-B642-9E8ECC45F5F6}" destId="{0B601FEE-0A5B-4211-958C-0A509D81EBDA}" srcOrd="3" destOrd="0" parTransId="{B12818A5-1CE9-4D71-9A89-5B317A81386F}" sibTransId="{680F9C2D-A8CD-4A8E-B7E7-FA9CF11BE621}"/>
    <dgm:cxn modelId="{EFD7588E-B6E8-4D11-95BD-5F043BCDDA0E}" type="presOf" srcId="{C8EAE086-46DE-4AD0-A9A6-447EFB1ED6AA}" destId="{E30B5FAF-AA98-4BD7-BB19-31FC17562AB9}" srcOrd="0" destOrd="0" presId="urn:microsoft.com/office/officeart/2005/8/layout/orgChart1"/>
    <dgm:cxn modelId="{D0BB7E92-73EA-421D-9B49-0553E9E71E2F}" type="presOf" srcId="{9B8FBB35-2C3A-4035-AB6F-AECD0E7BA68D}" destId="{3B25C273-C258-4286-BF8E-B204D0A21F3F}" srcOrd="0" destOrd="0" presId="urn:microsoft.com/office/officeart/2005/8/layout/orgChart1"/>
    <dgm:cxn modelId="{1F56A89E-4304-4958-B412-B79BD6BCFD8A}" type="presOf" srcId="{C8EAE086-46DE-4AD0-A9A6-447EFB1ED6AA}" destId="{AEC2C4F5-AA11-4F24-A911-BCF44F23130C}" srcOrd="1" destOrd="0" presId="urn:microsoft.com/office/officeart/2005/8/layout/orgChart1"/>
    <dgm:cxn modelId="{53C87EA8-2AF0-4D7E-B250-86A7A9D7A5F0}" type="presOf" srcId="{4AAAA9CD-EF1F-4453-AB08-1A93DD207E4F}" destId="{3FDAF618-9DC6-45A8-9F53-5291A682CB99}" srcOrd="0" destOrd="0" presId="urn:microsoft.com/office/officeart/2005/8/layout/orgChart1"/>
    <dgm:cxn modelId="{F2AAA4AC-030C-4ED5-A658-237EF8828321}" type="presOf" srcId="{8ECC12B4-43FF-4D9A-9290-F802B7749234}" destId="{66AB62BE-0C39-4BE0-AF4F-0C49F345C3BA}" srcOrd="0" destOrd="0" presId="urn:microsoft.com/office/officeart/2005/8/layout/orgChart1"/>
    <dgm:cxn modelId="{73C4DBB0-39A8-4C5D-A42A-9F9FC6CE5478}" srcId="{28F8A78A-4DC2-41CA-B642-9E8ECC45F5F6}" destId="{968B073D-A7DF-4388-88E7-CEF4037A1C7D}" srcOrd="1" destOrd="0" parTransId="{FDA23224-FAB0-4ABA-B879-561C2E0B729B}" sibTransId="{2E55EFF2-7D5F-4A23-A0AC-486D0E6DF6C2}"/>
    <dgm:cxn modelId="{AFB84CC5-80FC-4DB0-8DDC-7359B9623339}" srcId="{30E99BC5-EB52-4908-8D9E-02445AD7D0AA}" destId="{28F8A78A-4DC2-41CA-B642-9E8ECC45F5F6}" srcOrd="0" destOrd="0" parTransId="{878AC56B-0422-45D5-8147-60D9781272E1}" sibTransId="{BD740709-FEAD-40C1-AFB7-5758780D3770}"/>
    <dgm:cxn modelId="{90220FD1-4B78-468D-8385-67A690BF2C64}" type="presOf" srcId="{D0FA1383-A9E6-4678-89BB-BFE0CAB6648C}" destId="{93870E83-D9B5-4D55-83B4-66440F0D1918}" srcOrd="0" destOrd="0" presId="urn:microsoft.com/office/officeart/2005/8/layout/orgChart1"/>
    <dgm:cxn modelId="{6AF46BD1-B6C4-48B0-B4B8-2083C326B997}" type="presOf" srcId="{9B8FBB35-2C3A-4035-AB6F-AECD0E7BA68D}" destId="{A759B566-A757-4C42-84D8-F4FD9C434094}" srcOrd="1" destOrd="0" presId="urn:microsoft.com/office/officeart/2005/8/layout/orgChart1"/>
    <dgm:cxn modelId="{45E11BD9-51BA-4599-BA76-DAF00E2F84D1}" type="presOf" srcId="{E398CB6A-2AB0-4765-8801-E2BC4E9D8A8E}" destId="{6315AC68-DE4E-4357-BCEC-EA67E590FE5E}" srcOrd="1" destOrd="0" presId="urn:microsoft.com/office/officeart/2005/8/layout/orgChart1"/>
    <dgm:cxn modelId="{735CF1D9-84A1-4C13-9DD3-15DE71CE4E55}" type="presOf" srcId="{968B073D-A7DF-4388-88E7-CEF4037A1C7D}" destId="{40A79685-65E6-4A49-8559-8A6C1C3A8B16}" srcOrd="1" destOrd="0" presId="urn:microsoft.com/office/officeart/2005/8/layout/orgChart1"/>
    <dgm:cxn modelId="{639F4AE9-3CF1-402A-A462-1EBD1B1ED528}" srcId="{28F8A78A-4DC2-41CA-B642-9E8ECC45F5F6}" destId="{E398CB6A-2AB0-4765-8801-E2BC4E9D8A8E}" srcOrd="0" destOrd="0" parTransId="{4AAAA9CD-EF1F-4453-AB08-1A93DD207E4F}" sibTransId="{BAF645AE-6096-4E7E-A900-ABF3304E5870}"/>
    <dgm:cxn modelId="{CD89E9EA-D393-499E-98C7-12CAD95A0139}" type="presOf" srcId="{30E99BC5-EB52-4908-8D9E-02445AD7D0AA}" destId="{BE4FF66E-874F-47ED-8D6F-51B2C54405AF}" srcOrd="0" destOrd="0" presId="urn:microsoft.com/office/officeart/2005/8/layout/orgChart1"/>
    <dgm:cxn modelId="{2D5278F7-1AF7-4C03-9E66-C58C90927B20}" type="presOf" srcId="{0B601FEE-0A5B-4211-958C-0A509D81EBDA}" destId="{DD38213A-5239-45DA-BD32-1BE626A45D81}" srcOrd="0" destOrd="0" presId="urn:microsoft.com/office/officeart/2005/8/layout/orgChart1"/>
    <dgm:cxn modelId="{EBECFBFA-8779-4732-A731-030BE8938E85}" type="presOf" srcId="{0B601FEE-0A5B-4211-958C-0A509D81EBDA}" destId="{775FB03F-B596-4674-842E-3C97D5336A0F}" srcOrd="1" destOrd="0" presId="urn:microsoft.com/office/officeart/2005/8/layout/orgChart1"/>
    <dgm:cxn modelId="{1EBB555A-C263-412B-B0AF-4A9A8D9A4FEE}" type="presParOf" srcId="{BE4FF66E-874F-47ED-8D6F-51B2C54405AF}" destId="{3AEC0CE2-D175-49BF-A824-6F75300ABD2B}" srcOrd="0" destOrd="0" presId="urn:microsoft.com/office/officeart/2005/8/layout/orgChart1"/>
    <dgm:cxn modelId="{71C1F01D-F758-4C43-AC0F-6DFD01BE2FBD}" type="presParOf" srcId="{3AEC0CE2-D175-49BF-A824-6F75300ABD2B}" destId="{B023CD6A-BD07-4341-B37D-E781DFBFA6F1}" srcOrd="0" destOrd="0" presId="urn:microsoft.com/office/officeart/2005/8/layout/orgChart1"/>
    <dgm:cxn modelId="{2B8BAA91-4628-4785-9F63-9A8B5E0FD51C}" type="presParOf" srcId="{B023CD6A-BD07-4341-B37D-E781DFBFA6F1}" destId="{480F8128-7106-4082-BE1E-EC471E2E3CEB}" srcOrd="0" destOrd="0" presId="urn:microsoft.com/office/officeart/2005/8/layout/orgChart1"/>
    <dgm:cxn modelId="{FF820A99-7E0E-4C72-85AA-32DB370D2338}" type="presParOf" srcId="{B023CD6A-BD07-4341-B37D-E781DFBFA6F1}" destId="{C829DABD-AF5F-4414-8D17-3CFC7867E3F5}" srcOrd="1" destOrd="0" presId="urn:microsoft.com/office/officeart/2005/8/layout/orgChart1"/>
    <dgm:cxn modelId="{52CCE9E2-DBF0-4DB1-BB6E-C9EB0E99BAF2}" type="presParOf" srcId="{3AEC0CE2-D175-49BF-A824-6F75300ABD2B}" destId="{EA9D9349-6470-4ABA-B39A-D9455CADBD64}" srcOrd="1" destOrd="0" presId="urn:microsoft.com/office/officeart/2005/8/layout/orgChart1"/>
    <dgm:cxn modelId="{D86BA7E1-768C-4042-B66B-B94408EA7B31}" type="presParOf" srcId="{EA9D9349-6470-4ABA-B39A-D9455CADBD64}" destId="{3FDAF618-9DC6-45A8-9F53-5291A682CB99}" srcOrd="0" destOrd="0" presId="urn:microsoft.com/office/officeart/2005/8/layout/orgChart1"/>
    <dgm:cxn modelId="{8F7E8E97-29EF-4580-A3B1-68C73A7289FA}" type="presParOf" srcId="{EA9D9349-6470-4ABA-B39A-D9455CADBD64}" destId="{A082B334-8CBE-4EA5-A782-BA09AA921682}" srcOrd="1" destOrd="0" presId="urn:microsoft.com/office/officeart/2005/8/layout/orgChart1"/>
    <dgm:cxn modelId="{10CC76E6-9B48-435F-981E-0E64F7A72E78}" type="presParOf" srcId="{A082B334-8CBE-4EA5-A782-BA09AA921682}" destId="{07173921-03F4-4347-A606-BACEDE1077C9}" srcOrd="0" destOrd="0" presId="urn:microsoft.com/office/officeart/2005/8/layout/orgChart1"/>
    <dgm:cxn modelId="{D486DF85-E72A-4821-A061-AB8530406422}" type="presParOf" srcId="{07173921-03F4-4347-A606-BACEDE1077C9}" destId="{E3F08454-7C0A-4D01-9B9C-16C0128BF806}" srcOrd="0" destOrd="0" presId="urn:microsoft.com/office/officeart/2005/8/layout/orgChart1"/>
    <dgm:cxn modelId="{CB1E6E36-2F52-43B0-B29C-4229D370F81C}" type="presParOf" srcId="{07173921-03F4-4347-A606-BACEDE1077C9}" destId="{6315AC68-DE4E-4357-BCEC-EA67E590FE5E}" srcOrd="1" destOrd="0" presId="urn:microsoft.com/office/officeart/2005/8/layout/orgChart1"/>
    <dgm:cxn modelId="{17BF0DBB-B268-4A6C-9BE1-3995B24442E8}" type="presParOf" srcId="{A082B334-8CBE-4EA5-A782-BA09AA921682}" destId="{9667E1F6-E71F-4FCF-8FB7-591EA8C16D26}" srcOrd="1" destOrd="0" presId="urn:microsoft.com/office/officeart/2005/8/layout/orgChart1"/>
    <dgm:cxn modelId="{EEE870E6-7BDD-425D-8738-F938297BC9D4}" type="presParOf" srcId="{A082B334-8CBE-4EA5-A782-BA09AA921682}" destId="{41429C5D-B0FB-482F-A158-7798E218F88E}" srcOrd="2" destOrd="0" presId="urn:microsoft.com/office/officeart/2005/8/layout/orgChart1"/>
    <dgm:cxn modelId="{AC8F3CAE-6770-4512-941B-9C7F0E5EAC5F}" type="presParOf" srcId="{EA9D9349-6470-4ABA-B39A-D9455CADBD64}" destId="{A64CB2ED-5AC5-408B-BD09-7B936D87AB50}" srcOrd="2" destOrd="0" presId="urn:microsoft.com/office/officeart/2005/8/layout/orgChart1"/>
    <dgm:cxn modelId="{EBB99D2A-8A8F-4531-86C6-A06ED443C56C}" type="presParOf" srcId="{EA9D9349-6470-4ABA-B39A-D9455CADBD64}" destId="{2263B25F-9DA6-47EA-B3B9-7B5ECA73A18E}" srcOrd="3" destOrd="0" presId="urn:microsoft.com/office/officeart/2005/8/layout/orgChart1"/>
    <dgm:cxn modelId="{F8C429E7-A883-429E-9B57-A1A9825FFCC0}" type="presParOf" srcId="{2263B25F-9DA6-47EA-B3B9-7B5ECA73A18E}" destId="{FCA447F7-0D19-4559-848A-83ECE3B735D6}" srcOrd="0" destOrd="0" presId="urn:microsoft.com/office/officeart/2005/8/layout/orgChart1"/>
    <dgm:cxn modelId="{E2EEF95A-FAFE-4445-BCF7-FAC409452799}" type="presParOf" srcId="{FCA447F7-0D19-4559-848A-83ECE3B735D6}" destId="{3E00A3C5-8920-49DA-A724-386571E42899}" srcOrd="0" destOrd="0" presId="urn:microsoft.com/office/officeart/2005/8/layout/orgChart1"/>
    <dgm:cxn modelId="{40E8D2CE-29A7-4AFD-A95F-3C4D8B89DE83}" type="presParOf" srcId="{FCA447F7-0D19-4559-848A-83ECE3B735D6}" destId="{40A79685-65E6-4A49-8559-8A6C1C3A8B16}" srcOrd="1" destOrd="0" presId="urn:microsoft.com/office/officeart/2005/8/layout/orgChart1"/>
    <dgm:cxn modelId="{381D45B7-D585-413C-ABC2-E60E03C23E5B}" type="presParOf" srcId="{2263B25F-9DA6-47EA-B3B9-7B5ECA73A18E}" destId="{EA36AF73-134D-4038-85AE-66AB3B6535B0}" srcOrd="1" destOrd="0" presId="urn:microsoft.com/office/officeart/2005/8/layout/orgChart1"/>
    <dgm:cxn modelId="{C80F6C3B-A9A9-4CAC-8750-C108E5C7AE8A}" type="presParOf" srcId="{2263B25F-9DA6-47EA-B3B9-7B5ECA73A18E}" destId="{F59AC188-4377-4E08-B4DE-AA11492BBA73}" srcOrd="2" destOrd="0" presId="urn:microsoft.com/office/officeart/2005/8/layout/orgChart1"/>
    <dgm:cxn modelId="{3F2DF9D9-7C77-405B-A9F4-BB6E16C9B49D}" type="presParOf" srcId="{EA9D9349-6470-4ABA-B39A-D9455CADBD64}" destId="{93870E83-D9B5-4D55-83B4-66440F0D1918}" srcOrd="4" destOrd="0" presId="urn:microsoft.com/office/officeart/2005/8/layout/orgChart1"/>
    <dgm:cxn modelId="{C0FE5052-04E5-4FF8-91F3-AC02EAF229B1}" type="presParOf" srcId="{EA9D9349-6470-4ABA-B39A-D9455CADBD64}" destId="{4B47742B-FB91-4982-BC19-971F4982EF7E}" srcOrd="5" destOrd="0" presId="urn:microsoft.com/office/officeart/2005/8/layout/orgChart1"/>
    <dgm:cxn modelId="{E1C5039F-AF37-4025-9E3B-37D73EDEEA75}" type="presParOf" srcId="{4B47742B-FB91-4982-BC19-971F4982EF7E}" destId="{4A0CB8F8-F933-4772-86E1-CD993064B7F7}" srcOrd="0" destOrd="0" presId="urn:microsoft.com/office/officeart/2005/8/layout/orgChart1"/>
    <dgm:cxn modelId="{A396AEF2-A146-4877-8FFB-0E6CEE42131E}" type="presParOf" srcId="{4A0CB8F8-F933-4772-86E1-CD993064B7F7}" destId="{B5CE4A2B-65C3-43AC-A6FA-C3802FCDC14F}" srcOrd="0" destOrd="0" presId="urn:microsoft.com/office/officeart/2005/8/layout/orgChart1"/>
    <dgm:cxn modelId="{EAD18640-E191-4503-BD3B-888D93990B2D}" type="presParOf" srcId="{4A0CB8F8-F933-4772-86E1-CD993064B7F7}" destId="{02915B2D-3B60-4823-A4A2-72AD8DB80583}" srcOrd="1" destOrd="0" presId="urn:microsoft.com/office/officeart/2005/8/layout/orgChart1"/>
    <dgm:cxn modelId="{E3A321E9-4FA7-46AF-A244-92FB6F977183}" type="presParOf" srcId="{4B47742B-FB91-4982-BC19-971F4982EF7E}" destId="{B3989757-8564-4B11-9B8B-47C2534E95A4}" srcOrd="1" destOrd="0" presId="urn:microsoft.com/office/officeart/2005/8/layout/orgChart1"/>
    <dgm:cxn modelId="{0EB42636-DAF7-4C46-AC5A-4D1E9A5D0713}" type="presParOf" srcId="{4B47742B-FB91-4982-BC19-971F4982EF7E}" destId="{F9FE4E21-E61A-4073-938A-DB96F735A95F}" srcOrd="2" destOrd="0" presId="urn:microsoft.com/office/officeart/2005/8/layout/orgChart1"/>
    <dgm:cxn modelId="{B47127F1-E17A-4D81-831D-7329DAEC3CD2}" type="presParOf" srcId="{EA9D9349-6470-4ABA-B39A-D9455CADBD64}" destId="{F3D40EC4-A445-492C-B431-4E21D26E8B35}" srcOrd="6" destOrd="0" presId="urn:microsoft.com/office/officeart/2005/8/layout/orgChart1"/>
    <dgm:cxn modelId="{14981965-14AC-460A-963A-3382EE6466EF}" type="presParOf" srcId="{EA9D9349-6470-4ABA-B39A-D9455CADBD64}" destId="{DE40DDB2-2363-4FFF-8D51-15424AA49AE9}" srcOrd="7" destOrd="0" presId="urn:microsoft.com/office/officeart/2005/8/layout/orgChart1"/>
    <dgm:cxn modelId="{6E50A424-B211-4FA6-8DCB-2CA07347AB47}" type="presParOf" srcId="{DE40DDB2-2363-4FFF-8D51-15424AA49AE9}" destId="{5743FA21-C68B-4859-A946-BFB0114D0F5A}" srcOrd="0" destOrd="0" presId="urn:microsoft.com/office/officeart/2005/8/layout/orgChart1"/>
    <dgm:cxn modelId="{8BD5D9A4-0392-49B7-8C82-0B1B751C537C}" type="presParOf" srcId="{5743FA21-C68B-4859-A946-BFB0114D0F5A}" destId="{DD38213A-5239-45DA-BD32-1BE626A45D81}" srcOrd="0" destOrd="0" presId="urn:microsoft.com/office/officeart/2005/8/layout/orgChart1"/>
    <dgm:cxn modelId="{ED4F8A0F-C212-463E-893F-CB6A23C76281}" type="presParOf" srcId="{5743FA21-C68B-4859-A946-BFB0114D0F5A}" destId="{775FB03F-B596-4674-842E-3C97D5336A0F}" srcOrd="1" destOrd="0" presId="urn:microsoft.com/office/officeart/2005/8/layout/orgChart1"/>
    <dgm:cxn modelId="{86F78C7A-1E85-4206-8986-8B346018099C}" type="presParOf" srcId="{DE40DDB2-2363-4FFF-8D51-15424AA49AE9}" destId="{7912F6E0-C34E-4434-AB42-26E13BDC064E}" srcOrd="1" destOrd="0" presId="urn:microsoft.com/office/officeart/2005/8/layout/orgChart1"/>
    <dgm:cxn modelId="{3C92525D-AD6F-48EE-9B26-7E76B2DEF27B}" type="presParOf" srcId="{DE40DDB2-2363-4FFF-8D51-15424AA49AE9}" destId="{E62BCBD3-B98D-422F-9751-0DA627D77B7C}" srcOrd="2" destOrd="0" presId="urn:microsoft.com/office/officeart/2005/8/layout/orgChart1"/>
    <dgm:cxn modelId="{93289DB7-81F0-4CFF-9186-59E0C6BEC9D4}" type="presParOf" srcId="{EA9D9349-6470-4ABA-B39A-D9455CADBD64}" destId="{7AA2BDFD-5E5A-4CA1-A5CB-556DCBF2A3B0}" srcOrd="8" destOrd="0" presId="urn:microsoft.com/office/officeart/2005/8/layout/orgChart1"/>
    <dgm:cxn modelId="{962B0844-28AF-4D15-91A6-91F6AFC368B5}" type="presParOf" srcId="{EA9D9349-6470-4ABA-B39A-D9455CADBD64}" destId="{A1D0E0D0-1894-4B70-8D23-1A34BDC9D9AF}" srcOrd="9" destOrd="0" presId="urn:microsoft.com/office/officeart/2005/8/layout/orgChart1"/>
    <dgm:cxn modelId="{E4BEAAAB-47F4-4347-89F4-3388C319270A}" type="presParOf" srcId="{A1D0E0D0-1894-4B70-8D23-1A34BDC9D9AF}" destId="{27FF8311-2A30-487A-AF88-56C9A4580AD1}" srcOrd="0" destOrd="0" presId="urn:microsoft.com/office/officeart/2005/8/layout/orgChart1"/>
    <dgm:cxn modelId="{9D2B41F2-7B8D-4BAB-821B-14CF3DFC1A47}" type="presParOf" srcId="{27FF8311-2A30-487A-AF88-56C9A4580AD1}" destId="{E30B5FAF-AA98-4BD7-BB19-31FC17562AB9}" srcOrd="0" destOrd="0" presId="urn:microsoft.com/office/officeart/2005/8/layout/orgChart1"/>
    <dgm:cxn modelId="{19B6968D-ED6E-4F27-B0AF-B6DE3A72EE46}" type="presParOf" srcId="{27FF8311-2A30-487A-AF88-56C9A4580AD1}" destId="{AEC2C4F5-AA11-4F24-A911-BCF44F23130C}" srcOrd="1" destOrd="0" presId="urn:microsoft.com/office/officeart/2005/8/layout/orgChart1"/>
    <dgm:cxn modelId="{E3270F8C-A4E7-41B9-AF62-FDC9DA623B7B}" type="presParOf" srcId="{A1D0E0D0-1894-4B70-8D23-1A34BDC9D9AF}" destId="{200B6078-7572-4445-92E1-81C89FBDBC24}" srcOrd="1" destOrd="0" presId="urn:microsoft.com/office/officeart/2005/8/layout/orgChart1"/>
    <dgm:cxn modelId="{FC2E659A-1B49-43E0-BD16-32970EDF22ED}" type="presParOf" srcId="{A1D0E0D0-1894-4B70-8D23-1A34BDC9D9AF}" destId="{129C996E-F950-4CBE-ABEA-ECACAC0F87F6}" srcOrd="2" destOrd="0" presId="urn:microsoft.com/office/officeart/2005/8/layout/orgChart1"/>
    <dgm:cxn modelId="{1C42041F-8909-4386-8141-1C71D9403693}" type="presParOf" srcId="{EA9D9349-6470-4ABA-B39A-D9455CADBD64}" destId="{D322017C-D0D1-4A26-9001-67DA7DAA7DAE}" srcOrd="10" destOrd="0" presId="urn:microsoft.com/office/officeart/2005/8/layout/orgChart1"/>
    <dgm:cxn modelId="{B7495076-B69A-4AAF-9E0B-ACD850297299}" type="presParOf" srcId="{EA9D9349-6470-4ABA-B39A-D9455CADBD64}" destId="{A557060B-0296-4AA7-8BF8-C45AA7EEE2BC}" srcOrd="11" destOrd="0" presId="urn:microsoft.com/office/officeart/2005/8/layout/orgChart1"/>
    <dgm:cxn modelId="{36DBD40E-31C8-40CC-A3EF-F88C44B5E1D8}" type="presParOf" srcId="{A557060B-0296-4AA7-8BF8-C45AA7EEE2BC}" destId="{28D18F69-9555-4780-8F86-321556CB1F6B}" srcOrd="0" destOrd="0" presId="urn:microsoft.com/office/officeart/2005/8/layout/orgChart1"/>
    <dgm:cxn modelId="{F5A9CF90-06E0-4144-A09E-D379EA7C64BD}" type="presParOf" srcId="{28D18F69-9555-4780-8F86-321556CB1F6B}" destId="{5BD539E1-733E-4AB5-89B7-31DF64FB3B90}" srcOrd="0" destOrd="0" presId="urn:microsoft.com/office/officeart/2005/8/layout/orgChart1"/>
    <dgm:cxn modelId="{AD09FB57-767D-4820-912D-DBAE46AEF8AC}" type="presParOf" srcId="{28D18F69-9555-4780-8F86-321556CB1F6B}" destId="{E867373C-93A8-48FC-A08B-705554C0E245}" srcOrd="1" destOrd="0" presId="urn:microsoft.com/office/officeart/2005/8/layout/orgChart1"/>
    <dgm:cxn modelId="{F5E2B8E6-E8E7-46BD-A2CC-66875EB39E7A}" type="presParOf" srcId="{A557060B-0296-4AA7-8BF8-C45AA7EEE2BC}" destId="{BA3B9F02-D919-48E2-81C9-F7B2033EAFAB}" srcOrd="1" destOrd="0" presId="urn:microsoft.com/office/officeart/2005/8/layout/orgChart1"/>
    <dgm:cxn modelId="{3FC6424D-A718-4C40-82E7-7A3A38827D0B}" type="presParOf" srcId="{A557060B-0296-4AA7-8BF8-C45AA7EEE2BC}" destId="{56C6C2E6-FE0A-49EE-9B33-A20C33FCC4B4}" srcOrd="2" destOrd="0" presId="urn:microsoft.com/office/officeart/2005/8/layout/orgChart1"/>
    <dgm:cxn modelId="{2EA75F19-5362-4EEF-9069-32579A02B5F2}" type="presParOf" srcId="{EA9D9349-6470-4ABA-B39A-D9455CADBD64}" destId="{66AB62BE-0C39-4BE0-AF4F-0C49F345C3BA}" srcOrd="12" destOrd="0" presId="urn:microsoft.com/office/officeart/2005/8/layout/orgChart1"/>
    <dgm:cxn modelId="{D23AD8B6-2BDA-4161-9267-CC4E05D2DD18}" type="presParOf" srcId="{EA9D9349-6470-4ABA-B39A-D9455CADBD64}" destId="{B831EC3F-AB6A-4AFB-A904-72F15BF31209}" srcOrd="13" destOrd="0" presId="urn:microsoft.com/office/officeart/2005/8/layout/orgChart1"/>
    <dgm:cxn modelId="{E6C9D3C5-D835-4A86-B34F-75702000F81A}" type="presParOf" srcId="{B831EC3F-AB6A-4AFB-A904-72F15BF31209}" destId="{A728B774-6DF4-4EB4-B345-D7E6199D0097}" srcOrd="0" destOrd="0" presId="urn:microsoft.com/office/officeart/2005/8/layout/orgChart1"/>
    <dgm:cxn modelId="{9DF4172B-6308-42DF-AD50-D657D7FDAEB1}" type="presParOf" srcId="{A728B774-6DF4-4EB4-B345-D7E6199D0097}" destId="{3B25C273-C258-4286-BF8E-B204D0A21F3F}" srcOrd="0" destOrd="0" presId="urn:microsoft.com/office/officeart/2005/8/layout/orgChart1"/>
    <dgm:cxn modelId="{64D31DF0-AE7D-4EF0-A413-8235EA959874}" type="presParOf" srcId="{A728B774-6DF4-4EB4-B345-D7E6199D0097}" destId="{A759B566-A757-4C42-84D8-F4FD9C434094}" srcOrd="1" destOrd="0" presId="urn:microsoft.com/office/officeart/2005/8/layout/orgChart1"/>
    <dgm:cxn modelId="{3F61A86A-5D85-4D7D-B784-D24F768FB6CC}" type="presParOf" srcId="{B831EC3F-AB6A-4AFB-A904-72F15BF31209}" destId="{BDEEFCBD-390B-44E7-8F9D-96C6253F59C8}" srcOrd="1" destOrd="0" presId="urn:microsoft.com/office/officeart/2005/8/layout/orgChart1"/>
    <dgm:cxn modelId="{6322D97C-7F7D-4F10-9CE2-525B17E674CE}" type="presParOf" srcId="{B831EC3F-AB6A-4AFB-A904-72F15BF31209}" destId="{0B82370A-05EA-43CF-942D-855A3A547397}" srcOrd="2" destOrd="0" presId="urn:microsoft.com/office/officeart/2005/8/layout/orgChart1"/>
    <dgm:cxn modelId="{68BC4EE9-1FF6-40A4-A3E3-9269194A28B2}" type="presParOf" srcId="{3AEC0CE2-D175-49BF-A824-6F75300ABD2B}" destId="{DB350B1C-4203-42F2-BAD7-266E4BB4CAD7}" srcOrd="2" destOrd="0" presId="urn:microsoft.com/office/officeart/2005/8/layout/orgChart1"/>
  </dgm:cxnLst>
  <dgm:bg>
    <a:solidFill>
      <a:schemeClr val="accent4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A173CD-EA6D-42DD-ABE3-46FA15BDC695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18DBB1-3C0E-4679-9B3A-57F654D65C98}">
      <dgm:prSet/>
      <dgm:spPr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право на пособие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имеют:</a:t>
          </a:r>
        </a:p>
      </dgm:t>
    </dgm:pt>
    <dgm:pt modelId="{EB3A0DCA-2515-47B2-9502-99E98BD3D292}" type="parTrans" cxnId="{2E15625D-3EA3-4C36-AB6D-0AD571512700}">
      <dgm:prSet/>
      <dgm:spPr/>
      <dgm:t>
        <a:bodyPr/>
        <a:lstStyle/>
        <a:p>
          <a:endParaRPr lang="ru-RU"/>
        </a:p>
      </dgm:t>
    </dgm:pt>
    <dgm:pt modelId="{BF661E8D-20F8-4644-BF4C-5D3A31E85037}" type="sibTrans" cxnId="{2E15625D-3EA3-4C36-AB6D-0AD571512700}">
      <dgm:prSet/>
      <dgm:spPr/>
      <dgm:t>
        <a:bodyPr/>
        <a:lstStyle/>
        <a:p>
          <a:endParaRPr lang="ru-RU"/>
        </a:p>
      </dgm:t>
    </dgm:pt>
    <dgm:pt modelId="{9D67CD72-1C6D-4B7A-83D0-F54474177757}">
      <dgm:prSet/>
      <dgm:spPr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женщины, подлежащие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обязательному социальному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страхованию</a:t>
          </a:r>
        </a:p>
      </dgm:t>
    </dgm:pt>
    <dgm:pt modelId="{25ABCFCE-0587-4C05-9206-C45B9CEBE075}" type="parTrans" cxnId="{7DAD5C9C-ACF3-4560-9EE1-C7339D0C8AEA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D44C9E3D-778C-4144-B8EC-347A2C97CED3}" type="sibTrans" cxnId="{7DAD5C9C-ACF3-4560-9EE1-C7339D0C8AEA}">
      <dgm:prSet/>
      <dgm:spPr/>
      <dgm:t>
        <a:bodyPr/>
        <a:lstStyle/>
        <a:p>
          <a:endParaRPr lang="ru-RU"/>
        </a:p>
      </dgm:t>
    </dgm:pt>
    <dgm:pt modelId="{BB9271DC-324C-4FDA-992F-E9BAE52FB1D0}">
      <dgm:prSet/>
      <dgm:spPr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 военнослужащие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и приравненные к военнослужащим</a:t>
          </a:r>
        </a:p>
      </dgm:t>
    </dgm:pt>
    <dgm:pt modelId="{020D4CBB-F569-401D-BB47-C4B7EC7A2CA7}" type="parTrans" cxnId="{1BACBD4D-9A74-44B9-BBA4-B59B9D3241DB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C2EA5C2A-BAA2-4265-8B62-C6B4C4F107A3}" type="sibTrans" cxnId="{1BACBD4D-9A74-44B9-BBA4-B59B9D3241DB}">
      <dgm:prSet/>
      <dgm:spPr/>
      <dgm:t>
        <a:bodyPr/>
        <a:lstStyle/>
        <a:p>
          <a:endParaRPr lang="ru-RU"/>
        </a:p>
      </dgm:t>
    </dgm:pt>
    <dgm:pt modelId="{162BBF9D-661E-4404-A5B7-DCEE48E87B4A}">
      <dgm:prSet/>
      <dgm:spPr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 указанных категорий,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при усыновлении ребенка (детей)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до 3-х месяцев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b="0" i="0" u="none" strike="noStrike" cap="none" normalizeH="0" baseline="0" dirty="0">
            <a:ln/>
            <a:effectLst/>
            <a:latin typeface="Times New Roman" pitchFamily="18" charset="0"/>
            <a:cs typeface="Arial" charset="0"/>
          </a:endParaRPr>
        </a:p>
      </dgm:t>
    </dgm:pt>
    <dgm:pt modelId="{9FA3BBD2-4A87-4851-AA1D-023012E6A0E1}" type="parTrans" cxnId="{6F2C95B7-EC6F-41CF-BE08-5B83FC48B7A4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46C32559-8FF7-4451-9EDE-ADA96F0430B1}" type="sibTrans" cxnId="{6F2C95B7-EC6F-41CF-BE08-5B83FC48B7A4}">
      <dgm:prSet/>
      <dgm:spPr/>
      <dgm:t>
        <a:bodyPr/>
        <a:lstStyle/>
        <a:p>
          <a:endParaRPr lang="ru-RU"/>
        </a:p>
      </dgm:t>
    </dgm:pt>
    <dgm:pt modelId="{10949E16-6822-44B0-9DE6-22A70EE0FC96}">
      <dgm:prSet/>
      <dgm:spPr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женщины, обучающиеся на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дневных формах обучения 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образовательных учреждениях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профессионального образования</a:t>
          </a:r>
        </a:p>
      </dgm:t>
    </dgm:pt>
    <dgm:pt modelId="{77089916-D87E-481E-8FEE-FA4420E511A7}" type="parTrans" cxnId="{D433407F-3BA6-42DB-8786-4B9D922C821D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39D147B2-C584-43EC-A31C-B582D0BBD7A1}" type="sibTrans" cxnId="{D433407F-3BA6-42DB-8786-4B9D922C821D}">
      <dgm:prSet/>
      <dgm:spPr/>
      <dgm:t>
        <a:bodyPr/>
        <a:lstStyle/>
        <a:p>
          <a:endParaRPr lang="ru-RU"/>
        </a:p>
      </dgm:t>
    </dgm:pt>
    <dgm:pt modelId="{7EDF6A77-0A89-4E99-BA09-B0F18A38CB0B}" type="pres">
      <dgm:prSet presAssocID="{71A173CD-EA6D-42DD-ABE3-46FA15BDC69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5852C1E-E124-41F1-864B-890CD5959895}" type="pres">
      <dgm:prSet presAssocID="{6B18DBB1-3C0E-4679-9B3A-57F654D65C98}" presName="hierRoot1" presStyleCnt="0">
        <dgm:presLayoutVars>
          <dgm:hierBranch val="hang"/>
        </dgm:presLayoutVars>
      </dgm:prSet>
      <dgm:spPr/>
    </dgm:pt>
    <dgm:pt modelId="{40FC6A58-B877-4DA9-9CF5-12F90BFBF679}" type="pres">
      <dgm:prSet presAssocID="{6B18DBB1-3C0E-4679-9B3A-57F654D65C98}" presName="rootComposite1" presStyleCnt="0"/>
      <dgm:spPr/>
    </dgm:pt>
    <dgm:pt modelId="{1F910B4D-81B6-42D3-B481-0F0C3DC5647A}" type="pres">
      <dgm:prSet presAssocID="{6B18DBB1-3C0E-4679-9B3A-57F654D65C98}" presName="rootText1" presStyleLbl="node0" presStyleIdx="0" presStyleCnt="1" custScaleX="155880" custLinFactNeighborX="24673" custLinFactNeighborY="-7231">
        <dgm:presLayoutVars>
          <dgm:chPref val="3"/>
        </dgm:presLayoutVars>
      </dgm:prSet>
      <dgm:spPr/>
    </dgm:pt>
    <dgm:pt modelId="{68827143-2208-4660-B31E-622637272F63}" type="pres">
      <dgm:prSet presAssocID="{6B18DBB1-3C0E-4679-9B3A-57F654D65C98}" presName="rootConnector1" presStyleLbl="node1" presStyleIdx="0" presStyleCnt="0"/>
      <dgm:spPr/>
    </dgm:pt>
    <dgm:pt modelId="{B116DCBF-AB61-4316-97BC-F27CB95B76AD}" type="pres">
      <dgm:prSet presAssocID="{6B18DBB1-3C0E-4679-9B3A-57F654D65C98}" presName="hierChild2" presStyleCnt="0"/>
      <dgm:spPr/>
    </dgm:pt>
    <dgm:pt modelId="{A1E1D811-43F3-4CE3-9DF6-278D2CF1830F}" type="pres">
      <dgm:prSet presAssocID="{25ABCFCE-0587-4C05-9206-C45B9CEBE075}" presName="Name48" presStyleLbl="parChTrans1D2" presStyleIdx="0" presStyleCnt="4"/>
      <dgm:spPr/>
    </dgm:pt>
    <dgm:pt modelId="{6264A2B9-24F9-47D7-A201-2C982A2C5912}" type="pres">
      <dgm:prSet presAssocID="{9D67CD72-1C6D-4B7A-83D0-F54474177757}" presName="hierRoot2" presStyleCnt="0">
        <dgm:presLayoutVars>
          <dgm:hierBranch/>
        </dgm:presLayoutVars>
      </dgm:prSet>
      <dgm:spPr/>
    </dgm:pt>
    <dgm:pt modelId="{4A861B3D-406C-4C20-81E4-5E89B6222E04}" type="pres">
      <dgm:prSet presAssocID="{9D67CD72-1C6D-4B7A-83D0-F54474177757}" presName="rootComposite" presStyleCnt="0"/>
      <dgm:spPr/>
    </dgm:pt>
    <dgm:pt modelId="{48577A75-D4C3-47AE-B516-426F4C412566}" type="pres">
      <dgm:prSet presAssocID="{9D67CD72-1C6D-4B7A-83D0-F54474177757}" presName="rootText" presStyleLbl="node2" presStyleIdx="0" presStyleCnt="4" custScaleX="155430">
        <dgm:presLayoutVars>
          <dgm:chPref val="3"/>
        </dgm:presLayoutVars>
      </dgm:prSet>
      <dgm:spPr/>
    </dgm:pt>
    <dgm:pt modelId="{D18DC65B-2B8B-4371-B7ED-69BA81B76784}" type="pres">
      <dgm:prSet presAssocID="{9D67CD72-1C6D-4B7A-83D0-F54474177757}" presName="rootConnector" presStyleLbl="node2" presStyleIdx="0" presStyleCnt="4"/>
      <dgm:spPr/>
    </dgm:pt>
    <dgm:pt modelId="{75C9CD91-D51F-4A36-A9F9-EC0C6164D637}" type="pres">
      <dgm:prSet presAssocID="{9D67CD72-1C6D-4B7A-83D0-F54474177757}" presName="hierChild4" presStyleCnt="0"/>
      <dgm:spPr/>
    </dgm:pt>
    <dgm:pt modelId="{8D6BAC14-8ED4-47F3-B856-666BDBC34E82}" type="pres">
      <dgm:prSet presAssocID="{9D67CD72-1C6D-4B7A-83D0-F54474177757}" presName="hierChild5" presStyleCnt="0"/>
      <dgm:spPr/>
    </dgm:pt>
    <dgm:pt modelId="{CD1C51E7-63FC-4B07-8E12-2C096EFB7ACE}" type="pres">
      <dgm:prSet presAssocID="{020D4CBB-F569-401D-BB47-C4B7EC7A2CA7}" presName="Name48" presStyleLbl="parChTrans1D2" presStyleIdx="1" presStyleCnt="4"/>
      <dgm:spPr/>
    </dgm:pt>
    <dgm:pt modelId="{BE246ED0-4125-4044-B159-712E23E5AF07}" type="pres">
      <dgm:prSet presAssocID="{BB9271DC-324C-4FDA-992F-E9BAE52FB1D0}" presName="hierRoot2" presStyleCnt="0">
        <dgm:presLayoutVars>
          <dgm:hierBranch/>
        </dgm:presLayoutVars>
      </dgm:prSet>
      <dgm:spPr/>
    </dgm:pt>
    <dgm:pt modelId="{D2C93568-B04D-4382-B5FB-38E941F14425}" type="pres">
      <dgm:prSet presAssocID="{BB9271DC-324C-4FDA-992F-E9BAE52FB1D0}" presName="rootComposite" presStyleCnt="0"/>
      <dgm:spPr/>
    </dgm:pt>
    <dgm:pt modelId="{70C75484-BF02-4348-8DD8-F5CCFC5A8845}" type="pres">
      <dgm:prSet presAssocID="{BB9271DC-324C-4FDA-992F-E9BAE52FB1D0}" presName="rootText" presStyleLbl="node2" presStyleIdx="1" presStyleCnt="4" custScaleX="145001" custLinFactNeighborX="30690" custLinFactNeighborY="5031">
        <dgm:presLayoutVars>
          <dgm:chPref val="3"/>
        </dgm:presLayoutVars>
      </dgm:prSet>
      <dgm:spPr/>
    </dgm:pt>
    <dgm:pt modelId="{E0BB200E-19D6-43CD-8E4E-64263716A01B}" type="pres">
      <dgm:prSet presAssocID="{BB9271DC-324C-4FDA-992F-E9BAE52FB1D0}" presName="rootConnector" presStyleLbl="node2" presStyleIdx="1" presStyleCnt="4"/>
      <dgm:spPr/>
    </dgm:pt>
    <dgm:pt modelId="{5100DDC7-BDE3-4772-9F2E-AD12730431E7}" type="pres">
      <dgm:prSet presAssocID="{BB9271DC-324C-4FDA-992F-E9BAE52FB1D0}" presName="hierChild4" presStyleCnt="0"/>
      <dgm:spPr/>
    </dgm:pt>
    <dgm:pt modelId="{608B3274-691B-4D63-A4D7-27DC0E81AD8B}" type="pres">
      <dgm:prSet presAssocID="{BB9271DC-324C-4FDA-992F-E9BAE52FB1D0}" presName="hierChild5" presStyleCnt="0"/>
      <dgm:spPr/>
    </dgm:pt>
    <dgm:pt modelId="{C4148060-6BD0-4F3D-972D-60FFAB0F945E}" type="pres">
      <dgm:prSet presAssocID="{9FA3BBD2-4A87-4851-AA1D-023012E6A0E1}" presName="Name48" presStyleLbl="parChTrans1D2" presStyleIdx="2" presStyleCnt="4"/>
      <dgm:spPr/>
    </dgm:pt>
    <dgm:pt modelId="{E3A76063-F265-4DB2-A3EA-EDBB4A60DA90}" type="pres">
      <dgm:prSet presAssocID="{162BBF9D-661E-4404-A5B7-DCEE48E87B4A}" presName="hierRoot2" presStyleCnt="0">
        <dgm:presLayoutVars>
          <dgm:hierBranch/>
        </dgm:presLayoutVars>
      </dgm:prSet>
      <dgm:spPr/>
    </dgm:pt>
    <dgm:pt modelId="{CEE68C97-31B4-4E57-BAB8-2936732E1C87}" type="pres">
      <dgm:prSet presAssocID="{162BBF9D-661E-4404-A5B7-DCEE48E87B4A}" presName="rootComposite" presStyleCnt="0"/>
      <dgm:spPr/>
    </dgm:pt>
    <dgm:pt modelId="{6EED4762-247D-4FAD-9CDE-911E283A0711}" type="pres">
      <dgm:prSet presAssocID="{162BBF9D-661E-4404-A5B7-DCEE48E87B4A}" presName="rootText" presStyleLbl="node2" presStyleIdx="2" presStyleCnt="4" custScaleX="150717">
        <dgm:presLayoutVars>
          <dgm:chPref val="3"/>
        </dgm:presLayoutVars>
      </dgm:prSet>
      <dgm:spPr/>
    </dgm:pt>
    <dgm:pt modelId="{9D04F555-10DB-4CA6-B334-0A913AED534D}" type="pres">
      <dgm:prSet presAssocID="{162BBF9D-661E-4404-A5B7-DCEE48E87B4A}" presName="rootConnector" presStyleLbl="node2" presStyleIdx="2" presStyleCnt="4"/>
      <dgm:spPr/>
    </dgm:pt>
    <dgm:pt modelId="{2A15C48E-205C-4251-BA04-8BD71212A8F4}" type="pres">
      <dgm:prSet presAssocID="{162BBF9D-661E-4404-A5B7-DCEE48E87B4A}" presName="hierChild4" presStyleCnt="0"/>
      <dgm:spPr/>
    </dgm:pt>
    <dgm:pt modelId="{F0FE58D1-8EA9-4062-9901-03C38E0EA99C}" type="pres">
      <dgm:prSet presAssocID="{162BBF9D-661E-4404-A5B7-DCEE48E87B4A}" presName="hierChild5" presStyleCnt="0"/>
      <dgm:spPr/>
    </dgm:pt>
    <dgm:pt modelId="{86A2097B-4497-44B9-94B2-8D67455FDB58}" type="pres">
      <dgm:prSet presAssocID="{77089916-D87E-481E-8FEE-FA4420E511A7}" presName="Name48" presStyleLbl="parChTrans1D2" presStyleIdx="3" presStyleCnt="4"/>
      <dgm:spPr/>
    </dgm:pt>
    <dgm:pt modelId="{5BE6774E-D53A-475C-9DAB-26C9FEBEF170}" type="pres">
      <dgm:prSet presAssocID="{10949E16-6822-44B0-9DE6-22A70EE0FC96}" presName="hierRoot2" presStyleCnt="0">
        <dgm:presLayoutVars>
          <dgm:hierBranch/>
        </dgm:presLayoutVars>
      </dgm:prSet>
      <dgm:spPr/>
    </dgm:pt>
    <dgm:pt modelId="{B845DDC7-7E1D-483E-947B-391C37C98FD2}" type="pres">
      <dgm:prSet presAssocID="{10949E16-6822-44B0-9DE6-22A70EE0FC96}" presName="rootComposite" presStyleCnt="0"/>
      <dgm:spPr/>
    </dgm:pt>
    <dgm:pt modelId="{85D6F771-DFE6-4BCF-8446-12A97BED1583}" type="pres">
      <dgm:prSet presAssocID="{10949E16-6822-44B0-9DE6-22A70EE0FC96}" presName="rootText" presStyleLbl="node2" presStyleIdx="3" presStyleCnt="4" custScaleX="157859" custLinFactNeighborX="25659" custLinFactNeighborY="-1006">
        <dgm:presLayoutVars>
          <dgm:chPref val="3"/>
        </dgm:presLayoutVars>
      </dgm:prSet>
      <dgm:spPr/>
    </dgm:pt>
    <dgm:pt modelId="{15C8CA48-AEBD-4426-8766-3803CBD13968}" type="pres">
      <dgm:prSet presAssocID="{10949E16-6822-44B0-9DE6-22A70EE0FC96}" presName="rootConnector" presStyleLbl="node2" presStyleIdx="3" presStyleCnt="4"/>
      <dgm:spPr/>
    </dgm:pt>
    <dgm:pt modelId="{3EBE4B54-CB16-40E5-BF53-FBB796618F79}" type="pres">
      <dgm:prSet presAssocID="{10949E16-6822-44B0-9DE6-22A70EE0FC96}" presName="hierChild4" presStyleCnt="0"/>
      <dgm:spPr/>
    </dgm:pt>
    <dgm:pt modelId="{2AE0E6D5-DECF-44BD-BA78-8FA5AE9C2FB2}" type="pres">
      <dgm:prSet presAssocID="{10949E16-6822-44B0-9DE6-22A70EE0FC96}" presName="hierChild5" presStyleCnt="0"/>
      <dgm:spPr/>
    </dgm:pt>
    <dgm:pt modelId="{B246046F-7CE5-4750-AEC3-10FBDBC8D340}" type="pres">
      <dgm:prSet presAssocID="{6B18DBB1-3C0E-4679-9B3A-57F654D65C98}" presName="hierChild3" presStyleCnt="0"/>
      <dgm:spPr/>
    </dgm:pt>
  </dgm:ptLst>
  <dgm:cxnLst>
    <dgm:cxn modelId="{79A14B0D-F78B-4341-A457-CC592A8A38E7}" type="presOf" srcId="{9D67CD72-1C6D-4B7A-83D0-F54474177757}" destId="{D18DC65B-2B8B-4371-B7ED-69BA81B76784}" srcOrd="1" destOrd="0" presId="urn:microsoft.com/office/officeart/2005/8/layout/orgChart1"/>
    <dgm:cxn modelId="{E7622E1C-8D0E-42BB-9FEA-35C1D91756C3}" type="presOf" srcId="{162BBF9D-661E-4404-A5B7-DCEE48E87B4A}" destId="{9D04F555-10DB-4CA6-B334-0A913AED534D}" srcOrd="1" destOrd="0" presId="urn:microsoft.com/office/officeart/2005/8/layout/orgChart1"/>
    <dgm:cxn modelId="{3123B41D-D765-4F08-AD88-571B365274A5}" type="presOf" srcId="{162BBF9D-661E-4404-A5B7-DCEE48E87B4A}" destId="{6EED4762-247D-4FAD-9CDE-911E283A0711}" srcOrd="0" destOrd="0" presId="urn:microsoft.com/office/officeart/2005/8/layout/orgChart1"/>
    <dgm:cxn modelId="{B83C3632-BB7E-4471-A278-492EA4FC8723}" type="presOf" srcId="{020D4CBB-F569-401D-BB47-C4B7EC7A2CA7}" destId="{CD1C51E7-63FC-4B07-8E12-2C096EFB7ACE}" srcOrd="0" destOrd="0" presId="urn:microsoft.com/office/officeart/2005/8/layout/orgChart1"/>
    <dgm:cxn modelId="{C79D293D-7BF8-4AA5-9B31-279D949E8D76}" type="presOf" srcId="{71A173CD-EA6D-42DD-ABE3-46FA15BDC695}" destId="{7EDF6A77-0A89-4E99-BA09-B0F18A38CB0B}" srcOrd="0" destOrd="0" presId="urn:microsoft.com/office/officeart/2005/8/layout/orgChart1"/>
    <dgm:cxn modelId="{2E15625D-3EA3-4C36-AB6D-0AD571512700}" srcId="{71A173CD-EA6D-42DD-ABE3-46FA15BDC695}" destId="{6B18DBB1-3C0E-4679-9B3A-57F654D65C98}" srcOrd="0" destOrd="0" parTransId="{EB3A0DCA-2515-47B2-9502-99E98BD3D292}" sibTransId="{BF661E8D-20F8-4644-BF4C-5D3A31E85037}"/>
    <dgm:cxn modelId="{37523344-6A7E-4AB3-96C6-FF8272F5F084}" type="presOf" srcId="{6B18DBB1-3C0E-4679-9B3A-57F654D65C98}" destId="{68827143-2208-4660-B31E-622637272F63}" srcOrd="1" destOrd="0" presId="urn:microsoft.com/office/officeart/2005/8/layout/orgChart1"/>
    <dgm:cxn modelId="{1BACBD4D-9A74-44B9-BBA4-B59B9D3241DB}" srcId="{6B18DBB1-3C0E-4679-9B3A-57F654D65C98}" destId="{BB9271DC-324C-4FDA-992F-E9BAE52FB1D0}" srcOrd="1" destOrd="0" parTransId="{020D4CBB-F569-401D-BB47-C4B7EC7A2CA7}" sibTransId="{C2EA5C2A-BAA2-4265-8B62-C6B4C4F107A3}"/>
    <dgm:cxn modelId="{8DF5F171-E85C-447F-9DAC-A4D35BB7414F}" type="presOf" srcId="{9FA3BBD2-4A87-4851-AA1D-023012E6A0E1}" destId="{C4148060-6BD0-4F3D-972D-60FFAB0F945E}" srcOrd="0" destOrd="0" presId="urn:microsoft.com/office/officeart/2005/8/layout/orgChart1"/>
    <dgm:cxn modelId="{CA7CC57B-78C9-45C6-99A4-AF927FC87A52}" type="presOf" srcId="{10949E16-6822-44B0-9DE6-22A70EE0FC96}" destId="{85D6F771-DFE6-4BCF-8446-12A97BED1583}" srcOrd="0" destOrd="0" presId="urn:microsoft.com/office/officeart/2005/8/layout/orgChart1"/>
    <dgm:cxn modelId="{D433407F-3BA6-42DB-8786-4B9D922C821D}" srcId="{6B18DBB1-3C0E-4679-9B3A-57F654D65C98}" destId="{10949E16-6822-44B0-9DE6-22A70EE0FC96}" srcOrd="3" destOrd="0" parTransId="{77089916-D87E-481E-8FEE-FA4420E511A7}" sibTransId="{39D147B2-C584-43EC-A31C-B582D0BBD7A1}"/>
    <dgm:cxn modelId="{8B0C0B95-F8AE-4437-B788-CE3540A5EAF6}" type="presOf" srcId="{10949E16-6822-44B0-9DE6-22A70EE0FC96}" destId="{15C8CA48-AEBD-4426-8766-3803CBD13968}" srcOrd="1" destOrd="0" presId="urn:microsoft.com/office/officeart/2005/8/layout/orgChart1"/>
    <dgm:cxn modelId="{4A2EC899-FA1E-456C-8887-D7F090777609}" type="presOf" srcId="{6B18DBB1-3C0E-4679-9B3A-57F654D65C98}" destId="{1F910B4D-81B6-42D3-B481-0F0C3DC5647A}" srcOrd="0" destOrd="0" presId="urn:microsoft.com/office/officeart/2005/8/layout/orgChart1"/>
    <dgm:cxn modelId="{7DAD5C9C-ACF3-4560-9EE1-C7339D0C8AEA}" srcId="{6B18DBB1-3C0E-4679-9B3A-57F654D65C98}" destId="{9D67CD72-1C6D-4B7A-83D0-F54474177757}" srcOrd="0" destOrd="0" parTransId="{25ABCFCE-0587-4C05-9206-C45B9CEBE075}" sibTransId="{D44C9E3D-778C-4144-B8EC-347A2C97CED3}"/>
    <dgm:cxn modelId="{F34941A5-2C30-476E-B2DF-A5AA611EA44B}" type="presOf" srcId="{BB9271DC-324C-4FDA-992F-E9BAE52FB1D0}" destId="{70C75484-BF02-4348-8DD8-F5CCFC5A8845}" srcOrd="0" destOrd="0" presId="urn:microsoft.com/office/officeart/2005/8/layout/orgChart1"/>
    <dgm:cxn modelId="{441C1BAC-E9CF-4F58-91DE-4A00C9C7D6E3}" type="presOf" srcId="{9D67CD72-1C6D-4B7A-83D0-F54474177757}" destId="{48577A75-D4C3-47AE-B516-426F4C412566}" srcOrd="0" destOrd="0" presId="urn:microsoft.com/office/officeart/2005/8/layout/orgChart1"/>
    <dgm:cxn modelId="{6F2C95B7-EC6F-41CF-BE08-5B83FC48B7A4}" srcId="{6B18DBB1-3C0E-4679-9B3A-57F654D65C98}" destId="{162BBF9D-661E-4404-A5B7-DCEE48E87B4A}" srcOrd="2" destOrd="0" parTransId="{9FA3BBD2-4A87-4851-AA1D-023012E6A0E1}" sibTransId="{46C32559-8FF7-4451-9EDE-ADA96F0430B1}"/>
    <dgm:cxn modelId="{F1E200BC-950A-474C-B403-535DF16B974D}" type="presOf" srcId="{BB9271DC-324C-4FDA-992F-E9BAE52FB1D0}" destId="{E0BB200E-19D6-43CD-8E4E-64263716A01B}" srcOrd="1" destOrd="0" presId="urn:microsoft.com/office/officeart/2005/8/layout/orgChart1"/>
    <dgm:cxn modelId="{54B9AEC0-3308-4632-871E-A10692FBBB57}" type="presOf" srcId="{25ABCFCE-0587-4C05-9206-C45B9CEBE075}" destId="{A1E1D811-43F3-4CE3-9DF6-278D2CF1830F}" srcOrd="0" destOrd="0" presId="urn:microsoft.com/office/officeart/2005/8/layout/orgChart1"/>
    <dgm:cxn modelId="{23E6D2D8-796A-4EF5-8AF4-B51318CE0B7A}" type="presOf" srcId="{77089916-D87E-481E-8FEE-FA4420E511A7}" destId="{86A2097B-4497-44B9-94B2-8D67455FDB58}" srcOrd="0" destOrd="0" presId="urn:microsoft.com/office/officeart/2005/8/layout/orgChart1"/>
    <dgm:cxn modelId="{3AD9AB31-31CF-497B-8AD8-01C6AB90739F}" type="presParOf" srcId="{7EDF6A77-0A89-4E99-BA09-B0F18A38CB0B}" destId="{65852C1E-E124-41F1-864B-890CD5959895}" srcOrd="0" destOrd="0" presId="urn:microsoft.com/office/officeart/2005/8/layout/orgChart1"/>
    <dgm:cxn modelId="{5E67C0C8-7979-4566-B99A-87802DD4B806}" type="presParOf" srcId="{65852C1E-E124-41F1-864B-890CD5959895}" destId="{40FC6A58-B877-4DA9-9CF5-12F90BFBF679}" srcOrd="0" destOrd="0" presId="urn:microsoft.com/office/officeart/2005/8/layout/orgChart1"/>
    <dgm:cxn modelId="{F759991B-52EE-4668-ADF5-B7BD246D152D}" type="presParOf" srcId="{40FC6A58-B877-4DA9-9CF5-12F90BFBF679}" destId="{1F910B4D-81B6-42D3-B481-0F0C3DC5647A}" srcOrd="0" destOrd="0" presId="urn:microsoft.com/office/officeart/2005/8/layout/orgChart1"/>
    <dgm:cxn modelId="{141A8574-FEC7-4E30-A2CC-47D42BBDF70C}" type="presParOf" srcId="{40FC6A58-B877-4DA9-9CF5-12F90BFBF679}" destId="{68827143-2208-4660-B31E-622637272F63}" srcOrd="1" destOrd="0" presId="urn:microsoft.com/office/officeart/2005/8/layout/orgChart1"/>
    <dgm:cxn modelId="{39D140F2-7A07-4488-A683-A8E990C8AA32}" type="presParOf" srcId="{65852C1E-E124-41F1-864B-890CD5959895}" destId="{B116DCBF-AB61-4316-97BC-F27CB95B76AD}" srcOrd="1" destOrd="0" presId="urn:microsoft.com/office/officeart/2005/8/layout/orgChart1"/>
    <dgm:cxn modelId="{C82DE8B6-02DE-404B-AF99-2BCD04F87F2C}" type="presParOf" srcId="{B116DCBF-AB61-4316-97BC-F27CB95B76AD}" destId="{A1E1D811-43F3-4CE3-9DF6-278D2CF1830F}" srcOrd="0" destOrd="0" presId="urn:microsoft.com/office/officeart/2005/8/layout/orgChart1"/>
    <dgm:cxn modelId="{E557D019-9373-44F0-BC31-8619778D0712}" type="presParOf" srcId="{B116DCBF-AB61-4316-97BC-F27CB95B76AD}" destId="{6264A2B9-24F9-47D7-A201-2C982A2C5912}" srcOrd="1" destOrd="0" presId="urn:microsoft.com/office/officeart/2005/8/layout/orgChart1"/>
    <dgm:cxn modelId="{C01B1F4C-F223-4D89-A6A5-E5F1D3E00EEE}" type="presParOf" srcId="{6264A2B9-24F9-47D7-A201-2C982A2C5912}" destId="{4A861B3D-406C-4C20-81E4-5E89B6222E04}" srcOrd="0" destOrd="0" presId="urn:microsoft.com/office/officeart/2005/8/layout/orgChart1"/>
    <dgm:cxn modelId="{42380EDF-4F51-40EE-BBDD-F7E42E8541E7}" type="presParOf" srcId="{4A861B3D-406C-4C20-81E4-5E89B6222E04}" destId="{48577A75-D4C3-47AE-B516-426F4C412566}" srcOrd="0" destOrd="0" presId="urn:microsoft.com/office/officeart/2005/8/layout/orgChart1"/>
    <dgm:cxn modelId="{36C0A679-844E-4BF1-AE1F-7C63E9F2FEEE}" type="presParOf" srcId="{4A861B3D-406C-4C20-81E4-5E89B6222E04}" destId="{D18DC65B-2B8B-4371-B7ED-69BA81B76784}" srcOrd="1" destOrd="0" presId="urn:microsoft.com/office/officeart/2005/8/layout/orgChart1"/>
    <dgm:cxn modelId="{BA3EC90E-59FA-41BC-9718-A8A06BB33DD9}" type="presParOf" srcId="{6264A2B9-24F9-47D7-A201-2C982A2C5912}" destId="{75C9CD91-D51F-4A36-A9F9-EC0C6164D637}" srcOrd="1" destOrd="0" presId="urn:microsoft.com/office/officeart/2005/8/layout/orgChart1"/>
    <dgm:cxn modelId="{80E5B98B-E16A-4BA9-9037-4333771F30CA}" type="presParOf" srcId="{6264A2B9-24F9-47D7-A201-2C982A2C5912}" destId="{8D6BAC14-8ED4-47F3-B856-666BDBC34E82}" srcOrd="2" destOrd="0" presId="urn:microsoft.com/office/officeart/2005/8/layout/orgChart1"/>
    <dgm:cxn modelId="{949E2420-67E1-4D8B-B75A-03DC9A2B86BD}" type="presParOf" srcId="{B116DCBF-AB61-4316-97BC-F27CB95B76AD}" destId="{CD1C51E7-63FC-4B07-8E12-2C096EFB7ACE}" srcOrd="2" destOrd="0" presId="urn:microsoft.com/office/officeart/2005/8/layout/orgChart1"/>
    <dgm:cxn modelId="{666CCCE1-4CDD-4F93-A1B2-952266D55A50}" type="presParOf" srcId="{B116DCBF-AB61-4316-97BC-F27CB95B76AD}" destId="{BE246ED0-4125-4044-B159-712E23E5AF07}" srcOrd="3" destOrd="0" presId="urn:microsoft.com/office/officeart/2005/8/layout/orgChart1"/>
    <dgm:cxn modelId="{6305996B-9EC8-4CD9-ABF4-19974C92538B}" type="presParOf" srcId="{BE246ED0-4125-4044-B159-712E23E5AF07}" destId="{D2C93568-B04D-4382-B5FB-38E941F14425}" srcOrd="0" destOrd="0" presId="urn:microsoft.com/office/officeart/2005/8/layout/orgChart1"/>
    <dgm:cxn modelId="{D4C9CCD0-9892-4986-8408-4E8183CE5968}" type="presParOf" srcId="{D2C93568-B04D-4382-B5FB-38E941F14425}" destId="{70C75484-BF02-4348-8DD8-F5CCFC5A8845}" srcOrd="0" destOrd="0" presId="urn:microsoft.com/office/officeart/2005/8/layout/orgChart1"/>
    <dgm:cxn modelId="{A0E44A15-6EBC-49C2-B317-8DC3E4247258}" type="presParOf" srcId="{D2C93568-B04D-4382-B5FB-38E941F14425}" destId="{E0BB200E-19D6-43CD-8E4E-64263716A01B}" srcOrd="1" destOrd="0" presId="urn:microsoft.com/office/officeart/2005/8/layout/orgChart1"/>
    <dgm:cxn modelId="{355226EC-C665-4AEC-AF51-B2C4FCCB0C4D}" type="presParOf" srcId="{BE246ED0-4125-4044-B159-712E23E5AF07}" destId="{5100DDC7-BDE3-4772-9F2E-AD12730431E7}" srcOrd="1" destOrd="0" presId="urn:microsoft.com/office/officeart/2005/8/layout/orgChart1"/>
    <dgm:cxn modelId="{EB054B6C-8AEB-4828-AC3D-CF856BC979EE}" type="presParOf" srcId="{BE246ED0-4125-4044-B159-712E23E5AF07}" destId="{608B3274-691B-4D63-A4D7-27DC0E81AD8B}" srcOrd="2" destOrd="0" presId="urn:microsoft.com/office/officeart/2005/8/layout/orgChart1"/>
    <dgm:cxn modelId="{6C66A19A-9FCE-4109-8B71-D9DE1919C60F}" type="presParOf" srcId="{B116DCBF-AB61-4316-97BC-F27CB95B76AD}" destId="{C4148060-6BD0-4F3D-972D-60FFAB0F945E}" srcOrd="4" destOrd="0" presId="urn:microsoft.com/office/officeart/2005/8/layout/orgChart1"/>
    <dgm:cxn modelId="{2EAC1FA5-1052-48E8-93CD-98148D7E1548}" type="presParOf" srcId="{B116DCBF-AB61-4316-97BC-F27CB95B76AD}" destId="{E3A76063-F265-4DB2-A3EA-EDBB4A60DA90}" srcOrd="5" destOrd="0" presId="urn:microsoft.com/office/officeart/2005/8/layout/orgChart1"/>
    <dgm:cxn modelId="{B6BE598E-45A4-43B3-A7AB-C642AED7FD7B}" type="presParOf" srcId="{E3A76063-F265-4DB2-A3EA-EDBB4A60DA90}" destId="{CEE68C97-31B4-4E57-BAB8-2936732E1C87}" srcOrd="0" destOrd="0" presId="urn:microsoft.com/office/officeart/2005/8/layout/orgChart1"/>
    <dgm:cxn modelId="{B68A686D-7BE5-46A4-A4C9-98B995397735}" type="presParOf" srcId="{CEE68C97-31B4-4E57-BAB8-2936732E1C87}" destId="{6EED4762-247D-4FAD-9CDE-911E283A0711}" srcOrd="0" destOrd="0" presId="urn:microsoft.com/office/officeart/2005/8/layout/orgChart1"/>
    <dgm:cxn modelId="{58D6B8B0-7F0D-4779-B7C3-F5D4B54BC2A7}" type="presParOf" srcId="{CEE68C97-31B4-4E57-BAB8-2936732E1C87}" destId="{9D04F555-10DB-4CA6-B334-0A913AED534D}" srcOrd="1" destOrd="0" presId="urn:microsoft.com/office/officeart/2005/8/layout/orgChart1"/>
    <dgm:cxn modelId="{AD65CD6E-A3ED-40E5-A9A4-2832770C7B36}" type="presParOf" srcId="{E3A76063-F265-4DB2-A3EA-EDBB4A60DA90}" destId="{2A15C48E-205C-4251-BA04-8BD71212A8F4}" srcOrd="1" destOrd="0" presId="urn:microsoft.com/office/officeart/2005/8/layout/orgChart1"/>
    <dgm:cxn modelId="{45F89558-F19D-4036-8EB4-4BDACF5AA57F}" type="presParOf" srcId="{E3A76063-F265-4DB2-A3EA-EDBB4A60DA90}" destId="{F0FE58D1-8EA9-4062-9901-03C38E0EA99C}" srcOrd="2" destOrd="0" presId="urn:microsoft.com/office/officeart/2005/8/layout/orgChart1"/>
    <dgm:cxn modelId="{1C969F67-E90A-4CF1-A158-EC793C7F5A57}" type="presParOf" srcId="{B116DCBF-AB61-4316-97BC-F27CB95B76AD}" destId="{86A2097B-4497-44B9-94B2-8D67455FDB58}" srcOrd="6" destOrd="0" presId="urn:microsoft.com/office/officeart/2005/8/layout/orgChart1"/>
    <dgm:cxn modelId="{965ABF07-6843-4415-BBCF-07DA39C7CB57}" type="presParOf" srcId="{B116DCBF-AB61-4316-97BC-F27CB95B76AD}" destId="{5BE6774E-D53A-475C-9DAB-26C9FEBEF170}" srcOrd="7" destOrd="0" presId="urn:microsoft.com/office/officeart/2005/8/layout/orgChart1"/>
    <dgm:cxn modelId="{E84B18CF-7059-4600-9BB9-24D7A06CCF1E}" type="presParOf" srcId="{5BE6774E-D53A-475C-9DAB-26C9FEBEF170}" destId="{B845DDC7-7E1D-483E-947B-391C37C98FD2}" srcOrd="0" destOrd="0" presId="urn:microsoft.com/office/officeart/2005/8/layout/orgChart1"/>
    <dgm:cxn modelId="{459937BB-F73D-4B28-80AD-3C663D984425}" type="presParOf" srcId="{B845DDC7-7E1D-483E-947B-391C37C98FD2}" destId="{85D6F771-DFE6-4BCF-8446-12A97BED1583}" srcOrd="0" destOrd="0" presId="urn:microsoft.com/office/officeart/2005/8/layout/orgChart1"/>
    <dgm:cxn modelId="{C5D78FD4-985D-41AF-AC6A-79E71CB7CEA8}" type="presParOf" srcId="{B845DDC7-7E1D-483E-947B-391C37C98FD2}" destId="{15C8CA48-AEBD-4426-8766-3803CBD13968}" srcOrd="1" destOrd="0" presId="urn:microsoft.com/office/officeart/2005/8/layout/orgChart1"/>
    <dgm:cxn modelId="{0B823B81-E790-41F7-B65E-C1A91D6CB8AE}" type="presParOf" srcId="{5BE6774E-D53A-475C-9DAB-26C9FEBEF170}" destId="{3EBE4B54-CB16-40E5-BF53-FBB796618F79}" srcOrd="1" destOrd="0" presId="urn:microsoft.com/office/officeart/2005/8/layout/orgChart1"/>
    <dgm:cxn modelId="{823AFD09-35B3-4DA6-B83D-EB37241AD2FD}" type="presParOf" srcId="{5BE6774E-D53A-475C-9DAB-26C9FEBEF170}" destId="{2AE0E6D5-DECF-44BD-BA78-8FA5AE9C2FB2}" srcOrd="2" destOrd="0" presId="urn:microsoft.com/office/officeart/2005/8/layout/orgChart1"/>
    <dgm:cxn modelId="{6B1FE8F4-4A3B-4BAC-8BC7-0459CB97525E}" type="presParOf" srcId="{65852C1E-E124-41F1-864B-890CD5959895}" destId="{B246046F-7CE5-4750-AEC3-10FBDBC8D340}" srcOrd="2" destOrd="0" presId="urn:microsoft.com/office/officeart/2005/8/layout/orgChart1"/>
  </dgm:cxnLst>
  <dgm:bg>
    <a:solidFill>
      <a:schemeClr val="accent5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37FC907-E8E6-4666-B59A-8526311BCA93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</dgm:pt>
    <dgm:pt modelId="{CA1E7AD1-A681-4111-B242-604B459A2B0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продолжительность выплаты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связана с продолжительностью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отпуска ПБР</a:t>
          </a:r>
        </a:p>
      </dgm:t>
    </dgm:pt>
    <dgm:pt modelId="{8BCFCCE5-66F7-4147-B028-379FB86D2A1A}" type="parTrans" cxnId="{550F7B4E-4D5E-46F1-8434-3623383C9AA0}">
      <dgm:prSet/>
      <dgm:spPr/>
      <dgm:t>
        <a:bodyPr/>
        <a:lstStyle/>
        <a:p>
          <a:endParaRPr lang="ru-RU"/>
        </a:p>
      </dgm:t>
    </dgm:pt>
    <dgm:pt modelId="{A07CD872-DFBD-450B-8D3C-A28BACC799B2}" type="sibTrans" cxnId="{550F7B4E-4D5E-46F1-8434-3623383C9AA0}">
      <dgm:prSet/>
      <dgm:spPr/>
      <dgm:t>
        <a:bodyPr/>
        <a:lstStyle/>
        <a:p>
          <a:endParaRPr lang="ru-RU"/>
        </a:p>
      </dgm:t>
    </dgm:pt>
    <dgm:pt modelId="{14EF8EE3-84CE-44AE-A13B-0DB114C815F1}">
      <dgm:prSet custT="1"/>
      <dgm:spPr/>
      <dgm:t>
        <a:bodyPr/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70</a:t>
          </a: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календарных дней до родов и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70 </a:t>
          </a: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календарных дней после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родов (</a:t>
          </a:r>
          <a:r>
            <a:rPr kumimoji="0" lang="ru-RU" sz="2000" b="0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140 </a:t>
          </a: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дней)</a:t>
          </a:r>
        </a:p>
      </dgm:t>
    </dgm:pt>
    <dgm:pt modelId="{CC4F4DE9-FACA-4785-A416-11F2A80421BA}" type="parTrans" cxnId="{2DA2C565-9074-4478-A87A-A41643DF47B7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7EF4C358-A642-4B93-ABB8-60F3E44271E7}" type="sibTrans" cxnId="{2DA2C565-9074-4478-A87A-A41643DF47B7}">
      <dgm:prSet/>
      <dgm:spPr/>
      <dgm:t>
        <a:bodyPr/>
        <a:lstStyle/>
        <a:p>
          <a:endParaRPr lang="ru-RU"/>
        </a:p>
      </dgm:t>
    </dgm:pt>
    <dgm:pt modelId="{AB9D7064-09AC-4676-9FD6-1F4A706A847D}">
      <dgm:prSet custT="1"/>
      <dgm:spPr/>
      <dgm:t>
        <a:bodyPr/>
        <a:lstStyle/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70</a:t>
          </a: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календарных дней до родов 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86 </a:t>
          </a: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календарных дней (в случае 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осложненных родов) (</a:t>
          </a:r>
          <a:r>
            <a:rPr kumimoji="0" lang="ru-RU" sz="1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156</a:t>
          </a: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дней) </a:t>
          </a:r>
        </a:p>
      </dgm:t>
    </dgm:pt>
    <dgm:pt modelId="{5E16C97B-BDB8-4AF8-BB3A-5F2E27A18F48}" type="parTrans" cxnId="{213CC55A-93A3-430A-BBE9-59A89B34B535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426BD366-B104-4783-B91D-3A44C9931DB7}" type="sibTrans" cxnId="{213CC55A-93A3-430A-BBE9-59A89B34B535}">
      <dgm:prSet/>
      <dgm:spPr/>
      <dgm:t>
        <a:bodyPr/>
        <a:lstStyle/>
        <a:p>
          <a:endParaRPr lang="ru-RU"/>
        </a:p>
      </dgm:t>
    </dgm:pt>
    <dgm:pt modelId="{51BDE85D-C841-407E-B751-81E71618B72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900" b="0" i="0" u="none" strike="noStrike" cap="none" normalizeH="0" baseline="0" dirty="0">
            <a:ln/>
            <a:effectLst/>
            <a:latin typeface="Times New Roman" pitchFamily="18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84</a:t>
          </a: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календарных дня до родов ( 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случае многоплодной беременности)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110</a:t>
          </a: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календарных дней после родов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(в случае рождения двух и более детей)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(</a:t>
          </a:r>
          <a:r>
            <a:rPr kumimoji="0" lang="ru-RU" sz="20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194</a:t>
          </a: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дня)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900" b="0" i="0" u="none" strike="noStrike" cap="none" normalizeH="0" baseline="0" dirty="0">
            <a:ln/>
            <a:effectLst/>
            <a:latin typeface="Times New Roman" pitchFamily="18" charset="0"/>
            <a:cs typeface="Arial" charset="0"/>
          </a:endParaRPr>
        </a:p>
      </dgm:t>
    </dgm:pt>
    <dgm:pt modelId="{A6F4B190-A8E3-4F1B-845C-CDCE06A361D7}" type="parTrans" cxnId="{D8C75B0E-7D61-4C21-8BA6-3B1A8EF48B9F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020D67C3-C833-44A7-BAD6-4F4D2C0A1ED3}" type="sibTrans" cxnId="{D8C75B0E-7D61-4C21-8BA6-3B1A8EF48B9F}">
      <dgm:prSet/>
      <dgm:spPr/>
      <dgm:t>
        <a:bodyPr/>
        <a:lstStyle/>
        <a:p>
          <a:endParaRPr lang="ru-RU"/>
        </a:p>
      </dgm:t>
    </dgm:pt>
    <dgm:pt modelId="{C9F08EEA-0FDE-4AE7-BE10-29C07A8AF5B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500" b="0" i="0" u="none" strike="noStrike" cap="none" normalizeH="0" baseline="0" dirty="0">
            <a:ln/>
            <a:effectLst/>
            <a:latin typeface="Times New Roman" pitchFamily="18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ru-RU" sz="1800" dirty="0">
              <a:latin typeface="Times New Roman" pitchFamily="18" charset="0"/>
              <a:cs typeface="Times New Roman" pitchFamily="18" charset="0"/>
            </a:rPr>
            <a:t>При усыновлении ребенка (детей) в возрасте до 3-х месяцев </a:t>
          </a:r>
          <a:r>
            <a:rPr lang="ru-RU" sz="1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 период со дня его усыновления и до истечения </a:t>
          </a:r>
          <a:r>
            <a:rPr lang="ru-RU" sz="1800" b="1" dirty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rPr>
            <a:t>70</a:t>
          </a:r>
          <a:r>
            <a:rPr lang="ru-RU" sz="1800" dirty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календарных дней (в случае одновременного усыновления двух и более детей </a:t>
          </a:r>
          <a:r>
            <a:rPr lang="ru-RU" sz="1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ru-RU" sz="1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110 </a:t>
          </a:r>
          <a:r>
            <a:rPr lang="ru-RU" sz="1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календарных дней) со дня рождения ребенка (детей</a:t>
          </a:r>
          <a:r>
            <a:rPr lang="ru-RU" sz="1800" i="1" dirty="0">
              <a:solidFill>
                <a:schemeClr val="tx1"/>
              </a:solidFill>
            </a:rPr>
            <a:t>) </a:t>
          </a:r>
          <a:endParaRPr kumimoji="0" lang="ru-RU" sz="1800" b="0" i="1" u="none" strike="noStrike" cap="none" normalizeH="0" baseline="0" dirty="0">
            <a:ln/>
            <a:solidFill>
              <a:schemeClr val="tx1"/>
            </a:solidFill>
            <a:effectLst/>
            <a:latin typeface="Times New Roman" pitchFamily="18" charset="0"/>
            <a:cs typeface="Arial" charset="0"/>
          </a:endParaRPr>
        </a:p>
      </dgm:t>
    </dgm:pt>
    <dgm:pt modelId="{F56BDB81-E1D1-4DB2-B9B3-82B1D48738D1}" type="sibTrans" cxnId="{D4DB2825-DF89-40DB-9558-52CEE7107064}">
      <dgm:prSet/>
      <dgm:spPr/>
      <dgm:t>
        <a:bodyPr/>
        <a:lstStyle/>
        <a:p>
          <a:endParaRPr lang="ru-RU"/>
        </a:p>
      </dgm:t>
    </dgm:pt>
    <dgm:pt modelId="{E28C81AC-B089-4825-883F-E682CC589EA8}" type="parTrans" cxnId="{D4DB2825-DF89-40DB-9558-52CEE7107064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DAA2CC25-A9BC-4B70-8747-F01CF7ED45F5}" type="pres">
      <dgm:prSet presAssocID="{F37FC907-E8E6-4666-B59A-8526311BCA9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4B3DA9E-4FA6-495D-B10D-C02348E51411}" type="pres">
      <dgm:prSet presAssocID="{CA1E7AD1-A681-4111-B242-604B459A2B00}" presName="hierRoot1" presStyleCnt="0">
        <dgm:presLayoutVars>
          <dgm:hierBranch val="hang"/>
        </dgm:presLayoutVars>
      </dgm:prSet>
      <dgm:spPr/>
    </dgm:pt>
    <dgm:pt modelId="{DF44878E-4EBB-4052-AA15-D6C80BB0DDBC}" type="pres">
      <dgm:prSet presAssocID="{CA1E7AD1-A681-4111-B242-604B459A2B00}" presName="rootComposite1" presStyleCnt="0"/>
      <dgm:spPr/>
    </dgm:pt>
    <dgm:pt modelId="{104B55E7-084C-494E-AF07-DCA1208A5B96}" type="pres">
      <dgm:prSet presAssocID="{CA1E7AD1-A681-4111-B242-604B459A2B00}" presName="rootText1" presStyleLbl="node0" presStyleIdx="0" presStyleCnt="1" custScaleX="368795" custScaleY="168270" custLinFactNeighborX="-8609" custLinFactNeighborY="-50133">
        <dgm:presLayoutVars>
          <dgm:chPref val="3"/>
        </dgm:presLayoutVars>
      </dgm:prSet>
      <dgm:spPr/>
    </dgm:pt>
    <dgm:pt modelId="{E85DA0FA-5ACA-45F3-B918-78988B9EABC4}" type="pres">
      <dgm:prSet presAssocID="{CA1E7AD1-A681-4111-B242-604B459A2B00}" presName="rootConnector1" presStyleLbl="node1" presStyleIdx="0" presStyleCnt="0"/>
      <dgm:spPr/>
    </dgm:pt>
    <dgm:pt modelId="{5EB117BC-3CB5-4778-8570-5A9F7C90F00D}" type="pres">
      <dgm:prSet presAssocID="{CA1E7AD1-A681-4111-B242-604B459A2B00}" presName="hierChild2" presStyleCnt="0"/>
      <dgm:spPr/>
    </dgm:pt>
    <dgm:pt modelId="{554F15A8-A2AC-434E-9A51-A6FCD2A481A3}" type="pres">
      <dgm:prSet presAssocID="{CC4F4DE9-FACA-4785-A416-11F2A80421BA}" presName="Name48" presStyleLbl="parChTrans1D2" presStyleIdx="0" presStyleCnt="4"/>
      <dgm:spPr/>
    </dgm:pt>
    <dgm:pt modelId="{B9AA6570-D8DC-45FB-AE37-E688E0A60826}" type="pres">
      <dgm:prSet presAssocID="{14EF8EE3-84CE-44AE-A13B-0DB114C815F1}" presName="hierRoot2" presStyleCnt="0">
        <dgm:presLayoutVars>
          <dgm:hierBranch/>
        </dgm:presLayoutVars>
      </dgm:prSet>
      <dgm:spPr/>
    </dgm:pt>
    <dgm:pt modelId="{EF71C897-3EC5-4C5E-A592-32F690561C3B}" type="pres">
      <dgm:prSet presAssocID="{14EF8EE3-84CE-44AE-A13B-0DB114C815F1}" presName="rootComposite" presStyleCnt="0"/>
      <dgm:spPr/>
    </dgm:pt>
    <dgm:pt modelId="{678F1654-1D2E-48CD-A979-9D7D977DEED6}" type="pres">
      <dgm:prSet presAssocID="{14EF8EE3-84CE-44AE-A13B-0DB114C815F1}" presName="rootText" presStyleLbl="node2" presStyleIdx="0" presStyleCnt="4" custScaleX="300346" custScaleY="181306" custLinFactNeighborX="-24241" custLinFactNeighborY="17105">
        <dgm:presLayoutVars>
          <dgm:chPref val="3"/>
        </dgm:presLayoutVars>
      </dgm:prSet>
      <dgm:spPr/>
    </dgm:pt>
    <dgm:pt modelId="{11D61BE0-1573-42EC-9299-50D795543C90}" type="pres">
      <dgm:prSet presAssocID="{14EF8EE3-84CE-44AE-A13B-0DB114C815F1}" presName="rootConnector" presStyleLbl="node2" presStyleIdx="0" presStyleCnt="4"/>
      <dgm:spPr/>
    </dgm:pt>
    <dgm:pt modelId="{9CF636B6-0EC1-4050-90DB-98C9A6FAB849}" type="pres">
      <dgm:prSet presAssocID="{14EF8EE3-84CE-44AE-A13B-0DB114C815F1}" presName="hierChild4" presStyleCnt="0"/>
      <dgm:spPr/>
    </dgm:pt>
    <dgm:pt modelId="{7DB36CB4-B73B-406D-9ED4-9876E6EBD591}" type="pres">
      <dgm:prSet presAssocID="{14EF8EE3-84CE-44AE-A13B-0DB114C815F1}" presName="hierChild5" presStyleCnt="0"/>
      <dgm:spPr/>
    </dgm:pt>
    <dgm:pt modelId="{F404678E-895D-4EB8-A37A-5388C7E153FF}" type="pres">
      <dgm:prSet presAssocID="{5E16C97B-BDB8-4AF8-BB3A-5F2E27A18F48}" presName="Name48" presStyleLbl="parChTrans1D2" presStyleIdx="1" presStyleCnt="4"/>
      <dgm:spPr/>
    </dgm:pt>
    <dgm:pt modelId="{B931331D-E8AA-49B1-9FE3-1818B8D836F4}" type="pres">
      <dgm:prSet presAssocID="{AB9D7064-09AC-4676-9FD6-1F4A706A847D}" presName="hierRoot2" presStyleCnt="0">
        <dgm:presLayoutVars>
          <dgm:hierBranch/>
        </dgm:presLayoutVars>
      </dgm:prSet>
      <dgm:spPr/>
    </dgm:pt>
    <dgm:pt modelId="{CD441742-8946-4B4D-9CC2-57852BF0F3BC}" type="pres">
      <dgm:prSet presAssocID="{AB9D7064-09AC-4676-9FD6-1F4A706A847D}" presName="rootComposite" presStyleCnt="0"/>
      <dgm:spPr/>
    </dgm:pt>
    <dgm:pt modelId="{B697902F-2A76-412D-ABB3-B430173BB5C2}" type="pres">
      <dgm:prSet presAssocID="{AB9D7064-09AC-4676-9FD6-1F4A706A847D}" presName="rootText" presStyleLbl="node2" presStyleIdx="1" presStyleCnt="4" custScaleX="268646" custScaleY="155718">
        <dgm:presLayoutVars>
          <dgm:chPref val="3"/>
        </dgm:presLayoutVars>
      </dgm:prSet>
      <dgm:spPr/>
    </dgm:pt>
    <dgm:pt modelId="{1B043A95-666A-4009-9558-D033D1AD41AD}" type="pres">
      <dgm:prSet presAssocID="{AB9D7064-09AC-4676-9FD6-1F4A706A847D}" presName="rootConnector" presStyleLbl="node2" presStyleIdx="1" presStyleCnt="4"/>
      <dgm:spPr/>
    </dgm:pt>
    <dgm:pt modelId="{1D93FAC3-9CB5-4DA4-832E-367A0E743272}" type="pres">
      <dgm:prSet presAssocID="{AB9D7064-09AC-4676-9FD6-1F4A706A847D}" presName="hierChild4" presStyleCnt="0"/>
      <dgm:spPr/>
    </dgm:pt>
    <dgm:pt modelId="{7EE55432-FCA5-4339-92AC-52864ED2A1E9}" type="pres">
      <dgm:prSet presAssocID="{AB9D7064-09AC-4676-9FD6-1F4A706A847D}" presName="hierChild5" presStyleCnt="0"/>
      <dgm:spPr/>
    </dgm:pt>
    <dgm:pt modelId="{DB121723-B94E-4196-B17F-D605BDBCEA07}" type="pres">
      <dgm:prSet presAssocID="{A6F4B190-A8E3-4F1B-845C-CDCE06A361D7}" presName="Name48" presStyleLbl="parChTrans1D2" presStyleIdx="2" presStyleCnt="4"/>
      <dgm:spPr/>
    </dgm:pt>
    <dgm:pt modelId="{43AAC41D-E08C-42DD-B53C-190379CC329B}" type="pres">
      <dgm:prSet presAssocID="{51BDE85D-C841-407E-B751-81E71618B726}" presName="hierRoot2" presStyleCnt="0">
        <dgm:presLayoutVars>
          <dgm:hierBranch/>
        </dgm:presLayoutVars>
      </dgm:prSet>
      <dgm:spPr/>
    </dgm:pt>
    <dgm:pt modelId="{189AAC2C-C6D8-4ED8-89A7-FA4835474C57}" type="pres">
      <dgm:prSet presAssocID="{51BDE85D-C841-407E-B751-81E71618B726}" presName="rootComposite" presStyleCnt="0"/>
      <dgm:spPr/>
    </dgm:pt>
    <dgm:pt modelId="{2843B168-C0B7-4ADC-BB37-CE0827C896CB}" type="pres">
      <dgm:prSet presAssocID="{51BDE85D-C841-407E-B751-81E71618B726}" presName="rootText" presStyleLbl="node2" presStyleIdx="2" presStyleCnt="4" custScaleX="325789" custScaleY="266914" custLinFactNeighborX="-24241" custLinFactNeighborY="70860">
        <dgm:presLayoutVars>
          <dgm:chPref val="3"/>
        </dgm:presLayoutVars>
      </dgm:prSet>
      <dgm:spPr/>
    </dgm:pt>
    <dgm:pt modelId="{37B06C33-CBDC-4036-AE73-CAD8D9AEF1D3}" type="pres">
      <dgm:prSet presAssocID="{51BDE85D-C841-407E-B751-81E71618B726}" presName="rootConnector" presStyleLbl="node2" presStyleIdx="2" presStyleCnt="4"/>
      <dgm:spPr/>
    </dgm:pt>
    <dgm:pt modelId="{25730DE5-AD56-4991-9EE5-669BDEAA7908}" type="pres">
      <dgm:prSet presAssocID="{51BDE85D-C841-407E-B751-81E71618B726}" presName="hierChild4" presStyleCnt="0"/>
      <dgm:spPr/>
    </dgm:pt>
    <dgm:pt modelId="{A2591D65-0B10-4A95-B80C-B479C4D11EBB}" type="pres">
      <dgm:prSet presAssocID="{51BDE85D-C841-407E-B751-81E71618B726}" presName="hierChild5" presStyleCnt="0"/>
      <dgm:spPr/>
    </dgm:pt>
    <dgm:pt modelId="{6649CD01-D434-4009-9AE0-E9EB9A1E731F}" type="pres">
      <dgm:prSet presAssocID="{E28C81AC-B089-4825-883F-E682CC589EA8}" presName="Name48" presStyleLbl="parChTrans1D2" presStyleIdx="3" presStyleCnt="4"/>
      <dgm:spPr/>
    </dgm:pt>
    <dgm:pt modelId="{A38B0AD7-3FC1-4E3C-8665-2E1B997CB5FA}" type="pres">
      <dgm:prSet presAssocID="{C9F08EEA-0FDE-4AE7-BE10-29C07A8AF5B0}" presName="hierRoot2" presStyleCnt="0">
        <dgm:presLayoutVars>
          <dgm:hierBranch/>
        </dgm:presLayoutVars>
      </dgm:prSet>
      <dgm:spPr/>
    </dgm:pt>
    <dgm:pt modelId="{4BAFF7AA-C546-499E-8771-B4ECBD66D486}" type="pres">
      <dgm:prSet presAssocID="{C9F08EEA-0FDE-4AE7-BE10-29C07A8AF5B0}" presName="rootComposite" presStyleCnt="0"/>
      <dgm:spPr/>
    </dgm:pt>
    <dgm:pt modelId="{28A443D6-80C7-4F3D-B858-9B3E3129A2ED}" type="pres">
      <dgm:prSet presAssocID="{C9F08EEA-0FDE-4AE7-BE10-29C07A8AF5B0}" presName="rootText" presStyleLbl="node2" presStyleIdx="3" presStyleCnt="4" custScaleX="279239" custScaleY="341923">
        <dgm:presLayoutVars>
          <dgm:chPref val="3"/>
        </dgm:presLayoutVars>
      </dgm:prSet>
      <dgm:spPr/>
    </dgm:pt>
    <dgm:pt modelId="{327CD5CE-D05E-466E-8317-CED8A73FE6ED}" type="pres">
      <dgm:prSet presAssocID="{C9F08EEA-0FDE-4AE7-BE10-29C07A8AF5B0}" presName="rootConnector" presStyleLbl="node2" presStyleIdx="3" presStyleCnt="4"/>
      <dgm:spPr/>
    </dgm:pt>
    <dgm:pt modelId="{58AA53BC-00C2-455B-9639-4F34EFFC6CC2}" type="pres">
      <dgm:prSet presAssocID="{C9F08EEA-0FDE-4AE7-BE10-29C07A8AF5B0}" presName="hierChild4" presStyleCnt="0"/>
      <dgm:spPr/>
    </dgm:pt>
    <dgm:pt modelId="{6ACD4321-AA7C-49A2-9E45-4407EA3FA89A}" type="pres">
      <dgm:prSet presAssocID="{C9F08EEA-0FDE-4AE7-BE10-29C07A8AF5B0}" presName="hierChild5" presStyleCnt="0"/>
      <dgm:spPr/>
    </dgm:pt>
    <dgm:pt modelId="{B2152D42-8771-4A59-8FB7-BDCE245D0C73}" type="pres">
      <dgm:prSet presAssocID="{CA1E7AD1-A681-4111-B242-604B459A2B00}" presName="hierChild3" presStyleCnt="0"/>
      <dgm:spPr/>
    </dgm:pt>
  </dgm:ptLst>
  <dgm:cxnLst>
    <dgm:cxn modelId="{D8C75B0E-7D61-4C21-8BA6-3B1A8EF48B9F}" srcId="{CA1E7AD1-A681-4111-B242-604B459A2B00}" destId="{51BDE85D-C841-407E-B751-81E71618B726}" srcOrd="2" destOrd="0" parTransId="{A6F4B190-A8E3-4F1B-845C-CDCE06A361D7}" sibTransId="{020D67C3-C833-44A7-BAD6-4F4D2C0A1ED3}"/>
    <dgm:cxn modelId="{6F9FA61C-9C96-4BF9-ADE3-9F85CB62DFDD}" type="presOf" srcId="{14EF8EE3-84CE-44AE-A13B-0DB114C815F1}" destId="{11D61BE0-1573-42EC-9299-50D795543C90}" srcOrd="1" destOrd="0" presId="urn:microsoft.com/office/officeart/2005/8/layout/orgChart1"/>
    <dgm:cxn modelId="{D4DB2825-DF89-40DB-9558-52CEE7107064}" srcId="{CA1E7AD1-A681-4111-B242-604B459A2B00}" destId="{C9F08EEA-0FDE-4AE7-BE10-29C07A8AF5B0}" srcOrd="3" destOrd="0" parTransId="{E28C81AC-B089-4825-883F-E682CC589EA8}" sibTransId="{F56BDB81-E1D1-4DB2-B9B3-82B1D48738D1}"/>
    <dgm:cxn modelId="{FFF4852D-2DB7-49C8-BBFB-C7AC7503661B}" type="presOf" srcId="{14EF8EE3-84CE-44AE-A13B-0DB114C815F1}" destId="{678F1654-1D2E-48CD-A979-9D7D977DEED6}" srcOrd="0" destOrd="0" presId="urn:microsoft.com/office/officeart/2005/8/layout/orgChart1"/>
    <dgm:cxn modelId="{2DA2C565-9074-4478-A87A-A41643DF47B7}" srcId="{CA1E7AD1-A681-4111-B242-604B459A2B00}" destId="{14EF8EE3-84CE-44AE-A13B-0DB114C815F1}" srcOrd="0" destOrd="0" parTransId="{CC4F4DE9-FACA-4785-A416-11F2A80421BA}" sibTransId="{7EF4C358-A642-4B93-ABB8-60F3E44271E7}"/>
    <dgm:cxn modelId="{550F7B4E-4D5E-46F1-8434-3623383C9AA0}" srcId="{F37FC907-E8E6-4666-B59A-8526311BCA93}" destId="{CA1E7AD1-A681-4111-B242-604B459A2B00}" srcOrd="0" destOrd="0" parTransId="{8BCFCCE5-66F7-4147-B028-379FB86D2A1A}" sibTransId="{A07CD872-DFBD-450B-8D3C-A28BACC799B2}"/>
    <dgm:cxn modelId="{73626473-430C-4717-A99B-D573CCF88514}" type="presOf" srcId="{C9F08EEA-0FDE-4AE7-BE10-29C07A8AF5B0}" destId="{327CD5CE-D05E-466E-8317-CED8A73FE6ED}" srcOrd="1" destOrd="0" presId="urn:microsoft.com/office/officeart/2005/8/layout/orgChart1"/>
    <dgm:cxn modelId="{10A46F55-B612-4D11-8BEF-353D4BF7722E}" type="presOf" srcId="{AB9D7064-09AC-4676-9FD6-1F4A706A847D}" destId="{1B043A95-666A-4009-9558-D033D1AD41AD}" srcOrd="1" destOrd="0" presId="urn:microsoft.com/office/officeart/2005/8/layout/orgChart1"/>
    <dgm:cxn modelId="{213CC55A-93A3-430A-BBE9-59A89B34B535}" srcId="{CA1E7AD1-A681-4111-B242-604B459A2B00}" destId="{AB9D7064-09AC-4676-9FD6-1F4A706A847D}" srcOrd="1" destOrd="0" parTransId="{5E16C97B-BDB8-4AF8-BB3A-5F2E27A18F48}" sibTransId="{426BD366-B104-4783-B91D-3A44C9931DB7}"/>
    <dgm:cxn modelId="{47596A7E-5FBC-47B7-89BE-87551F43891A}" type="presOf" srcId="{E28C81AC-B089-4825-883F-E682CC589EA8}" destId="{6649CD01-D434-4009-9AE0-E9EB9A1E731F}" srcOrd="0" destOrd="0" presId="urn:microsoft.com/office/officeart/2005/8/layout/orgChart1"/>
    <dgm:cxn modelId="{FC108D97-1E0B-4C45-96AD-BB40F9A4D992}" type="presOf" srcId="{51BDE85D-C841-407E-B751-81E71618B726}" destId="{2843B168-C0B7-4ADC-BB37-CE0827C896CB}" srcOrd="0" destOrd="0" presId="urn:microsoft.com/office/officeart/2005/8/layout/orgChart1"/>
    <dgm:cxn modelId="{6D25759B-1339-431C-AB51-6029C7F50AA6}" type="presOf" srcId="{5E16C97B-BDB8-4AF8-BB3A-5F2E27A18F48}" destId="{F404678E-895D-4EB8-A37A-5388C7E153FF}" srcOrd="0" destOrd="0" presId="urn:microsoft.com/office/officeart/2005/8/layout/orgChart1"/>
    <dgm:cxn modelId="{88BB30A6-172C-4954-BDAF-95240763C572}" type="presOf" srcId="{CA1E7AD1-A681-4111-B242-604B459A2B00}" destId="{E85DA0FA-5ACA-45F3-B918-78988B9EABC4}" srcOrd="1" destOrd="0" presId="urn:microsoft.com/office/officeart/2005/8/layout/orgChart1"/>
    <dgm:cxn modelId="{31DBA4B4-650D-4DEC-9EA0-5A9D1FB74374}" type="presOf" srcId="{CC4F4DE9-FACA-4785-A416-11F2A80421BA}" destId="{554F15A8-A2AC-434E-9A51-A6FCD2A481A3}" srcOrd="0" destOrd="0" presId="urn:microsoft.com/office/officeart/2005/8/layout/orgChart1"/>
    <dgm:cxn modelId="{0F3B97BA-B977-4F6D-A3E7-EEE544E07901}" type="presOf" srcId="{C9F08EEA-0FDE-4AE7-BE10-29C07A8AF5B0}" destId="{28A443D6-80C7-4F3D-B858-9B3E3129A2ED}" srcOrd="0" destOrd="0" presId="urn:microsoft.com/office/officeart/2005/8/layout/orgChart1"/>
    <dgm:cxn modelId="{9F9492BF-58AA-4F7B-9C61-C3AC3021CAB7}" type="presOf" srcId="{CA1E7AD1-A681-4111-B242-604B459A2B00}" destId="{104B55E7-084C-494E-AF07-DCA1208A5B96}" srcOrd="0" destOrd="0" presId="urn:microsoft.com/office/officeart/2005/8/layout/orgChart1"/>
    <dgm:cxn modelId="{093C91C5-0838-406B-B7B5-BB4B05FAB380}" type="presOf" srcId="{A6F4B190-A8E3-4F1B-845C-CDCE06A361D7}" destId="{DB121723-B94E-4196-B17F-D605BDBCEA07}" srcOrd="0" destOrd="0" presId="urn:microsoft.com/office/officeart/2005/8/layout/orgChart1"/>
    <dgm:cxn modelId="{59D866CA-351E-4A4A-8117-B21911672754}" type="presOf" srcId="{51BDE85D-C841-407E-B751-81E71618B726}" destId="{37B06C33-CBDC-4036-AE73-CAD8D9AEF1D3}" srcOrd="1" destOrd="0" presId="urn:microsoft.com/office/officeart/2005/8/layout/orgChart1"/>
    <dgm:cxn modelId="{DFEA14D1-C1AB-41BC-9610-456EE72FB945}" type="presOf" srcId="{AB9D7064-09AC-4676-9FD6-1F4A706A847D}" destId="{B697902F-2A76-412D-ABB3-B430173BB5C2}" srcOrd="0" destOrd="0" presId="urn:microsoft.com/office/officeart/2005/8/layout/orgChart1"/>
    <dgm:cxn modelId="{454E34D7-573E-4C6A-BE5D-4EC1B7B4F218}" type="presOf" srcId="{F37FC907-E8E6-4666-B59A-8526311BCA93}" destId="{DAA2CC25-A9BC-4B70-8747-F01CF7ED45F5}" srcOrd="0" destOrd="0" presId="urn:microsoft.com/office/officeart/2005/8/layout/orgChart1"/>
    <dgm:cxn modelId="{66029891-AC12-41EB-8157-DC275D76CB40}" type="presParOf" srcId="{DAA2CC25-A9BC-4B70-8747-F01CF7ED45F5}" destId="{84B3DA9E-4FA6-495D-B10D-C02348E51411}" srcOrd="0" destOrd="0" presId="urn:microsoft.com/office/officeart/2005/8/layout/orgChart1"/>
    <dgm:cxn modelId="{DE1EA597-AF94-4839-BECA-4BBE215EAEFD}" type="presParOf" srcId="{84B3DA9E-4FA6-495D-B10D-C02348E51411}" destId="{DF44878E-4EBB-4052-AA15-D6C80BB0DDBC}" srcOrd="0" destOrd="0" presId="urn:microsoft.com/office/officeart/2005/8/layout/orgChart1"/>
    <dgm:cxn modelId="{BAB0637A-E20B-4B62-9EDB-EF589ED06261}" type="presParOf" srcId="{DF44878E-4EBB-4052-AA15-D6C80BB0DDBC}" destId="{104B55E7-084C-494E-AF07-DCA1208A5B96}" srcOrd="0" destOrd="0" presId="urn:microsoft.com/office/officeart/2005/8/layout/orgChart1"/>
    <dgm:cxn modelId="{E205727F-1D10-492F-8214-4BCF30204C4A}" type="presParOf" srcId="{DF44878E-4EBB-4052-AA15-D6C80BB0DDBC}" destId="{E85DA0FA-5ACA-45F3-B918-78988B9EABC4}" srcOrd="1" destOrd="0" presId="urn:microsoft.com/office/officeart/2005/8/layout/orgChart1"/>
    <dgm:cxn modelId="{8AE6DBA4-0C77-4E49-803F-317B76C68609}" type="presParOf" srcId="{84B3DA9E-4FA6-495D-B10D-C02348E51411}" destId="{5EB117BC-3CB5-4778-8570-5A9F7C90F00D}" srcOrd="1" destOrd="0" presId="urn:microsoft.com/office/officeart/2005/8/layout/orgChart1"/>
    <dgm:cxn modelId="{82161363-229A-48AB-BE96-A36AE031F1B6}" type="presParOf" srcId="{5EB117BC-3CB5-4778-8570-5A9F7C90F00D}" destId="{554F15A8-A2AC-434E-9A51-A6FCD2A481A3}" srcOrd="0" destOrd="0" presId="urn:microsoft.com/office/officeart/2005/8/layout/orgChart1"/>
    <dgm:cxn modelId="{1661F3F9-9EC7-477C-8ED6-4C35EFCB9A41}" type="presParOf" srcId="{5EB117BC-3CB5-4778-8570-5A9F7C90F00D}" destId="{B9AA6570-D8DC-45FB-AE37-E688E0A60826}" srcOrd="1" destOrd="0" presId="urn:microsoft.com/office/officeart/2005/8/layout/orgChart1"/>
    <dgm:cxn modelId="{A62BBC42-ADB8-418C-9537-7F81884E85C2}" type="presParOf" srcId="{B9AA6570-D8DC-45FB-AE37-E688E0A60826}" destId="{EF71C897-3EC5-4C5E-A592-32F690561C3B}" srcOrd="0" destOrd="0" presId="urn:microsoft.com/office/officeart/2005/8/layout/orgChart1"/>
    <dgm:cxn modelId="{E60724C7-CF17-40DF-A11F-523D571C5EA9}" type="presParOf" srcId="{EF71C897-3EC5-4C5E-A592-32F690561C3B}" destId="{678F1654-1D2E-48CD-A979-9D7D977DEED6}" srcOrd="0" destOrd="0" presId="urn:microsoft.com/office/officeart/2005/8/layout/orgChart1"/>
    <dgm:cxn modelId="{1C7640D8-2426-4C81-8BB6-76DAA352D80A}" type="presParOf" srcId="{EF71C897-3EC5-4C5E-A592-32F690561C3B}" destId="{11D61BE0-1573-42EC-9299-50D795543C90}" srcOrd="1" destOrd="0" presId="urn:microsoft.com/office/officeart/2005/8/layout/orgChart1"/>
    <dgm:cxn modelId="{38D45EFC-7F03-4B04-B0EA-6B8FBBADE80C}" type="presParOf" srcId="{B9AA6570-D8DC-45FB-AE37-E688E0A60826}" destId="{9CF636B6-0EC1-4050-90DB-98C9A6FAB849}" srcOrd="1" destOrd="0" presId="urn:microsoft.com/office/officeart/2005/8/layout/orgChart1"/>
    <dgm:cxn modelId="{50231D3D-B5C8-4C0D-9094-BF49DB0522D2}" type="presParOf" srcId="{B9AA6570-D8DC-45FB-AE37-E688E0A60826}" destId="{7DB36CB4-B73B-406D-9ED4-9876E6EBD591}" srcOrd="2" destOrd="0" presId="urn:microsoft.com/office/officeart/2005/8/layout/orgChart1"/>
    <dgm:cxn modelId="{CD4E7FAB-209B-43AD-8F45-7C991A92D01E}" type="presParOf" srcId="{5EB117BC-3CB5-4778-8570-5A9F7C90F00D}" destId="{F404678E-895D-4EB8-A37A-5388C7E153FF}" srcOrd="2" destOrd="0" presId="urn:microsoft.com/office/officeart/2005/8/layout/orgChart1"/>
    <dgm:cxn modelId="{9BAD860E-D029-4D4E-B728-528762C7C983}" type="presParOf" srcId="{5EB117BC-3CB5-4778-8570-5A9F7C90F00D}" destId="{B931331D-E8AA-49B1-9FE3-1818B8D836F4}" srcOrd="3" destOrd="0" presId="urn:microsoft.com/office/officeart/2005/8/layout/orgChart1"/>
    <dgm:cxn modelId="{F956E87C-3AA3-47D2-B516-ED5EA6E04951}" type="presParOf" srcId="{B931331D-E8AA-49B1-9FE3-1818B8D836F4}" destId="{CD441742-8946-4B4D-9CC2-57852BF0F3BC}" srcOrd="0" destOrd="0" presId="urn:microsoft.com/office/officeart/2005/8/layout/orgChart1"/>
    <dgm:cxn modelId="{F29F893E-F4A3-4A52-9E5D-3CE67D5FA300}" type="presParOf" srcId="{CD441742-8946-4B4D-9CC2-57852BF0F3BC}" destId="{B697902F-2A76-412D-ABB3-B430173BB5C2}" srcOrd="0" destOrd="0" presId="urn:microsoft.com/office/officeart/2005/8/layout/orgChart1"/>
    <dgm:cxn modelId="{0DF7CAB8-A20E-4957-B11C-A681211BD018}" type="presParOf" srcId="{CD441742-8946-4B4D-9CC2-57852BF0F3BC}" destId="{1B043A95-666A-4009-9558-D033D1AD41AD}" srcOrd="1" destOrd="0" presId="urn:microsoft.com/office/officeart/2005/8/layout/orgChart1"/>
    <dgm:cxn modelId="{67146DDD-CA1F-4C6E-8E7B-DADCAD5233C9}" type="presParOf" srcId="{B931331D-E8AA-49B1-9FE3-1818B8D836F4}" destId="{1D93FAC3-9CB5-4DA4-832E-367A0E743272}" srcOrd="1" destOrd="0" presId="urn:microsoft.com/office/officeart/2005/8/layout/orgChart1"/>
    <dgm:cxn modelId="{01849EF6-AD46-482D-848E-820B166C7423}" type="presParOf" srcId="{B931331D-E8AA-49B1-9FE3-1818B8D836F4}" destId="{7EE55432-FCA5-4339-92AC-52864ED2A1E9}" srcOrd="2" destOrd="0" presId="urn:microsoft.com/office/officeart/2005/8/layout/orgChart1"/>
    <dgm:cxn modelId="{A6C1A08B-0CDE-431B-88D2-3F3CAF97806E}" type="presParOf" srcId="{5EB117BC-3CB5-4778-8570-5A9F7C90F00D}" destId="{DB121723-B94E-4196-B17F-D605BDBCEA07}" srcOrd="4" destOrd="0" presId="urn:microsoft.com/office/officeart/2005/8/layout/orgChart1"/>
    <dgm:cxn modelId="{04757547-C97A-4A55-B934-A512D31E7D80}" type="presParOf" srcId="{5EB117BC-3CB5-4778-8570-5A9F7C90F00D}" destId="{43AAC41D-E08C-42DD-B53C-190379CC329B}" srcOrd="5" destOrd="0" presId="urn:microsoft.com/office/officeart/2005/8/layout/orgChart1"/>
    <dgm:cxn modelId="{D68AB778-ACE0-4D3D-AA41-EF38E221E4E0}" type="presParOf" srcId="{43AAC41D-E08C-42DD-B53C-190379CC329B}" destId="{189AAC2C-C6D8-4ED8-89A7-FA4835474C57}" srcOrd="0" destOrd="0" presId="urn:microsoft.com/office/officeart/2005/8/layout/orgChart1"/>
    <dgm:cxn modelId="{92410CC0-8BBC-448D-9A79-9AA184DF17B1}" type="presParOf" srcId="{189AAC2C-C6D8-4ED8-89A7-FA4835474C57}" destId="{2843B168-C0B7-4ADC-BB37-CE0827C896CB}" srcOrd="0" destOrd="0" presId="urn:microsoft.com/office/officeart/2005/8/layout/orgChart1"/>
    <dgm:cxn modelId="{A40F31AE-2AF9-4CA3-8EC5-719946B147DA}" type="presParOf" srcId="{189AAC2C-C6D8-4ED8-89A7-FA4835474C57}" destId="{37B06C33-CBDC-4036-AE73-CAD8D9AEF1D3}" srcOrd="1" destOrd="0" presId="urn:microsoft.com/office/officeart/2005/8/layout/orgChart1"/>
    <dgm:cxn modelId="{9537B839-C152-46A6-88AF-120F3C785E39}" type="presParOf" srcId="{43AAC41D-E08C-42DD-B53C-190379CC329B}" destId="{25730DE5-AD56-4991-9EE5-669BDEAA7908}" srcOrd="1" destOrd="0" presId="urn:microsoft.com/office/officeart/2005/8/layout/orgChart1"/>
    <dgm:cxn modelId="{92351364-6437-490A-A25C-A38EC33641C5}" type="presParOf" srcId="{43AAC41D-E08C-42DD-B53C-190379CC329B}" destId="{A2591D65-0B10-4A95-B80C-B479C4D11EBB}" srcOrd="2" destOrd="0" presId="urn:microsoft.com/office/officeart/2005/8/layout/orgChart1"/>
    <dgm:cxn modelId="{EFAEF6E5-EF83-4A09-8608-0922398AF746}" type="presParOf" srcId="{5EB117BC-3CB5-4778-8570-5A9F7C90F00D}" destId="{6649CD01-D434-4009-9AE0-E9EB9A1E731F}" srcOrd="6" destOrd="0" presId="urn:microsoft.com/office/officeart/2005/8/layout/orgChart1"/>
    <dgm:cxn modelId="{2B77A7DC-21FA-44A1-8BD3-232743DC007B}" type="presParOf" srcId="{5EB117BC-3CB5-4778-8570-5A9F7C90F00D}" destId="{A38B0AD7-3FC1-4E3C-8665-2E1B997CB5FA}" srcOrd="7" destOrd="0" presId="urn:microsoft.com/office/officeart/2005/8/layout/orgChart1"/>
    <dgm:cxn modelId="{8FD68754-AE86-4E50-9134-8B481AE25F1C}" type="presParOf" srcId="{A38B0AD7-3FC1-4E3C-8665-2E1B997CB5FA}" destId="{4BAFF7AA-C546-499E-8771-B4ECBD66D486}" srcOrd="0" destOrd="0" presId="urn:microsoft.com/office/officeart/2005/8/layout/orgChart1"/>
    <dgm:cxn modelId="{64895A83-9760-4021-B6F9-68FF0830F46A}" type="presParOf" srcId="{4BAFF7AA-C546-499E-8771-B4ECBD66D486}" destId="{28A443D6-80C7-4F3D-B858-9B3E3129A2ED}" srcOrd="0" destOrd="0" presId="urn:microsoft.com/office/officeart/2005/8/layout/orgChart1"/>
    <dgm:cxn modelId="{272572FD-CAED-4CDC-A008-8D7EE706CFB9}" type="presParOf" srcId="{4BAFF7AA-C546-499E-8771-B4ECBD66D486}" destId="{327CD5CE-D05E-466E-8317-CED8A73FE6ED}" srcOrd="1" destOrd="0" presId="urn:microsoft.com/office/officeart/2005/8/layout/orgChart1"/>
    <dgm:cxn modelId="{C32639DD-D49F-4C7D-B6A0-799B5589B30E}" type="presParOf" srcId="{A38B0AD7-3FC1-4E3C-8665-2E1B997CB5FA}" destId="{58AA53BC-00C2-455B-9639-4F34EFFC6CC2}" srcOrd="1" destOrd="0" presId="urn:microsoft.com/office/officeart/2005/8/layout/orgChart1"/>
    <dgm:cxn modelId="{222A88CE-6FA9-46C9-B30B-3DC40A762187}" type="presParOf" srcId="{A38B0AD7-3FC1-4E3C-8665-2E1B997CB5FA}" destId="{6ACD4321-AA7C-49A2-9E45-4407EA3FA89A}" srcOrd="2" destOrd="0" presId="urn:microsoft.com/office/officeart/2005/8/layout/orgChart1"/>
    <dgm:cxn modelId="{672B02A5-564B-4874-8EBC-4F5A74DCC670}" type="presParOf" srcId="{84B3DA9E-4FA6-495D-B10D-C02348E51411}" destId="{B2152D42-8771-4A59-8FB7-BDCE245D0C73}" srcOrd="2" destOrd="0" presId="urn:microsoft.com/office/officeart/2005/8/layout/orgChart1"/>
  </dgm:cxnLst>
  <dgm:bg>
    <a:solidFill>
      <a:srgbClr val="ECCAEB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6DF220A-D145-4096-AA2B-EC257657970E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</dgm:pt>
    <dgm:pt modelId="{1EF40491-227E-40C6-8D70-B6623B66E405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размеры зависят от категории женщин</a:t>
          </a:r>
        </a:p>
      </dgm:t>
    </dgm:pt>
    <dgm:pt modelId="{0307B36B-1087-4916-838C-ECE0C7D07383}" type="parTrans" cxnId="{B6808611-3099-471F-975D-B6166897433A}">
      <dgm:prSet/>
      <dgm:spPr/>
      <dgm:t>
        <a:bodyPr/>
        <a:lstStyle/>
        <a:p>
          <a:endParaRPr lang="ru-RU"/>
        </a:p>
      </dgm:t>
    </dgm:pt>
    <dgm:pt modelId="{FFC2973E-AB12-4F0C-92C3-8C8CDFC215C0}" type="sibTrans" cxnId="{B6808611-3099-471F-975D-B6166897433A}">
      <dgm:prSet/>
      <dgm:spPr/>
      <dgm:t>
        <a:bodyPr/>
        <a:lstStyle/>
        <a:p>
          <a:endParaRPr lang="ru-RU"/>
        </a:p>
      </dgm:t>
    </dgm:pt>
    <dgm:pt modelId="{7152D569-8E58-44B6-9C55-43DDD53C394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подлежащим обязательному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социальному страхованию – в размере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среднего заработка </a:t>
          </a:r>
        </a:p>
      </dgm:t>
    </dgm:pt>
    <dgm:pt modelId="{0BAB8166-067D-49DA-BBC6-E454936484B4}" type="parTrans" cxnId="{E61D927C-3E87-4ABD-9A60-978B743FF84A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8FAE4B87-F15E-439F-B870-5456139D7388}" type="sibTrans" cxnId="{E61D927C-3E87-4ABD-9A60-978B743FF84A}">
      <dgm:prSet/>
      <dgm:spPr/>
      <dgm:t>
        <a:bodyPr/>
        <a:lstStyle/>
        <a:p>
          <a:endParaRPr lang="ru-RU"/>
        </a:p>
      </dgm:t>
    </dgm:pt>
    <dgm:pt modelId="{0F65C571-8CAD-472D-A28E-72A2D73B782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военнослужащим и приравненным к ним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- в размере </a:t>
          </a:r>
          <a:r>
            <a:rPr kumimoji="0" lang="ru-RU" sz="1800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денежного довольствия</a:t>
          </a:r>
        </a:p>
      </dgm:t>
    </dgm:pt>
    <dgm:pt modelId="{A4004F8E-E20B-4183-A3EB-9468B1D800CC}" type="parTrans" cxnId="{24986799-0B2B-4386-992A-F1B28C6692D5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BB7CADE7-985F-41D2-9773-5282CD7CBF47}" type="sibTrans" cxnId="{24986799-0B2B-4386-992A-F1B28C6692D5}">
      <dgm:prSet/>
      <dgm:spPr/>
      <dgm:t>
        <a:bodyPr/>
        <a:lstStyle/>
        <a:p>
          <a:endParaRPr lang="ru-RU"/>
        </a:p>
      </dgm:t>
    </dgm:pt>
    <dgm:pt modelId="{7A172475-D5F2-41F6-BD30-B41C4BC15D6D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100" b="0" i="0" u="none" strike="noStrike" cap="none" normalizeH="0" baseline="0" dirty="0">
            <a:ln/>
            <a:effectLst/>
            <a:latin typeface="Times New Roman" pitchFamily="18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уволенным в связи с ликвидацией или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прекращением деятельности ИП в течение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– 12 мес. предшествующих признанию их</a:t>
          </a:r>
        </a:p>
        <a:p>
          <a:pPr algn="ctr" rtl="0"/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безработными –</a:t>
          </a:r>
          <a:r>
            <a:rPr lang="ru-RU" sz="1800" b="1" i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859,08 руб</a:t>
          </a:r>
          <a:r>
            <a:rPr lang="ru-RU" sz="1800" b="0" i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kumimoji="0" lang="ru-RU" sz="18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(до 01.01.24 г.)</a:t>
          </a:r>
          <a:endParaRPr kumimoji="0" lang="ru-RU" sz="1100" b="0" i="0" u="none" strike="noStrike" cap="none" normalizeH="0" baseline="0" dirty="0">
            <a:ln/>
            <a:effectLst/>
            <a:latin typeface="Times New Roman" pitchFamily="18" charset="0"/>
            <a:cs typeface="Arial" charset="0"/>
          </a:endParaRPr>
        </a:p>
      </dgm:t>
    </dgm:pt>
    <dgm:pt modelId="{8CBB7C0E-6FF5-49EF-8418-12FA9E2F4EE0}" type="parTrans" cxnId="{56A27E30-C75B-4A6B-A159-E6BC12D415EC}">
      <dgm:prSet/>
      <dgm:spPr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F500FF3A-0382-4DD9-ADF9-7DC2C934228A}" type="sibTrans" cxnId="{56A27E30-C75B-4A6B-A159-E6BC12D415EC}">
      <dgm:prSet/>
      <dgm:spPr/>
      <dgm:t>
        <a:bodyPr/>
        <a:lstStyle/>
        <a:p>
          <a:endParaRPr lang="ru-RU"/>
        </a:p>
      </dgm:t>
    </dgm:pt>
    <dgm:pt modelId="{07FD5A09-70FB-4F06-B307-332BBCA5D5E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обучающимся – размере </a:t>
          </a:r>
          <a:r>
            <a:rPr kumimoji="0" lang="ru-RU" sz="2000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стипендии</a:t>
          </a:r>
          <a:r>
            <a:rPr kumimoji="0" lang="ru-RU" sz="20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</a:t>
          </a:r>
        </a:p>
      </dgm:t>
    </dgm:pt>
    <dgm:pt modelId="{5B364B24-E0B4-48F7-973D-1E04EB937EBC}" type="parTrans" cxnId="{7CFB0492-CE15-4F85-886E-5001BD5107F2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9F60F300-D5B8-499C-9DD7-43FA1F98F8C4}" type="sibTrans" cxnId="{7CFB0492-CE15-4F85-886E-5001BD5107F2}">
      <dgm:prSet/>
      <dgm:spPr/>
      <dgm:t>
        <a:bodyPr/>
        <a:lstStyle/>
        <a:p>
          <a:endParaRPr lang="ru-RU"/>
        </a:p>
      </dgm:t>
    </dgm:pt>
    <dgm:pt modelId="{22CE5DDD-DFB5-48DA-916A-164562B2D884}" type="pres">
      <dgm:prSet presAssocID="{36DF220A-D145-4096-AA2B-EC257657970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FCE9C99-6078-4AE7-AC6D-C2EA01E9D935}" type="pres">
      <dgm:prSet presAssocID="{1EF40491-227E-40C6-8D70-B6623B66E405}" presName="hierRoot1" presStyleCnt="0">
        <dgm:presLayoutVars>
          <dgm:hierBranch val="hang"/>
        </dgm:presLayoutVars>
      </dgm:prSet>
      <dgm:spPr/>
    </dgm:pt>
    <dgm:pt modelId="{071EEBE4-831C-4CDB-805F-3D94F43ED70B}" type="pres">
      <dgm:prSet presAssocID="{1EF40491-227E-40C6-8D70-B6623B66E405}" presName="rootComposite1" presStyleCnt="0"/>
      <dgm:spPr/>
    </dgm:pt>
    <dgm:pt modelId="{167694DF-E82F-457E-BB89-5F05A5DD9D87}" type="pres">
      <dgm:prSet presAssocID="{1EF40491-227E-40C6-8D70-B6623B66E405}" presName="rootText1" presStyleLbl="node0" presStyleIdx="0" presStyleCnt="1" custScaleX="310790" custLinFactNeighborX="382" custLinFactNeighborY="-18964">
        <dgm:presLayoutVars>
          <dgm:chPref val="3"/>
        </dgm:presLayoutVars>
      </dgm:prSet>
      <dgm:spPr/>
    </dgm:pt>
    <dgm:pt modelId="{6097F00C-CD68-4C94-BD2A-8D6D6E8B9FF8}" type="pres">
      <dgm:prSet presAssocID="{1EF40491-227E-40C6-8D70-B6623B66E405}" presName="rootConnector1" presStyleLbl="node1" presStyleIdx="0" presStyleCnt="0"/>
      <dgm:spPr/>
    </dgm:pt>
    <dgm:pt modelId="{F8398B79-60E9-46A2-9B80-242780C2B134}" type="pres">
      <dgm:prSet presAssocID="{1EF40491-227E-40C6-8D70-B6623B66E405}" presName="hierChild2" presStyleCnt="0"/>
      <dgm:spPr/>
    </dgm:pt>
    <dgm:pt modelId="{E9B9B974-A973-4B7A-8F6C-97AE70D11F49}" type="pres">
      <dgm:prSet presAssocID="{0BAB8166-067D-49DA-BBC6-E454936484B4}" presName="Name48" presStyleLbl="parChTrans1D2" presStyleIdx="0" presStyleCnt="4"/>
      <dgm:spPr/>
    </dgm:pt>
    <dgm:pt modelId="{09510911-1A12-4F96-8849-0B4D5980D551}" type="pres">
      <dgm:prSet presAssocID="{7152D569-8E58-44B6-9C55-43DDD53C394E}" presName="hierRoot2" presStyleCnt="0">
        <dgm:presLayoutVars>
          <dgm:hierBranch/>
        </dgm:presLayoutVars>
      </dgm:prSet>
      <dgm:spPr/>
    </dgm:pt>
    <dgm:pt modelId="{E49EF255-5BAA-4948-BECB-226F1EC8F8ED}" type="pres">
      <dgm:prSet presAssocID="{7152D569-8E58-44B6-9C55-43DDD53C394E}" presName="rootComposite" presStyleCnt="0"/>
      <dgm:spPr/>
    </dgm:pt>
    <dgm:pt modelId="{C356E36F-C2F0-4AC6-9F8B-3BC9E0058BA9}" type="pres">
      <dgm:prSet presAssocID="{7152D569-8E58-44B6-9C55-43DDD53C394E}" presName="rootText" presStyleLbl="node2" presStyleIdx="0" presStyleCnt="4" custScaleX="258722" custScaleY="197010" custLinFactNeighborX="-234" custLinFactNeighborY="-18475">
        <dgm:presLayoutVars>
          <dgm:chPref val="3"/>
        </dgm:presLayoutVars>
      </dgm:prSet>
      <dgm:spPr/>
    </dgm:pt>
    <dgm:pt modelId="{35159FA2-596B-41AA-B345-176D5F9A2D18}" type="pres">
      <dgm:prSet presAssocID="{7152D569-8E58-44B6-9C55-43DDD53C394E}" presName="rootConnector" presStyleLbl="node2" presStyleIdx="0" presStyleCnt="4"/>
      <dgm:spPr/>
    </dgm:pt>
    <dgm:pt modelId="{25B1820E-6414-4A5D-BFD2-1A0F8B75E353}" type="pres">
      <dgm:prSet presAssocID="{7152D569-8E58-44B6-9C55-43DDD53C394E}" presName="hierChild4" presStyleCnt="0"/>
      <dgm:spPr/>
    </dgm:pt>
    <dgm:pt modelId="{BD2E26D6-D434-45B2-8B36-C458D9C7548F}" type="pres">
      <dgm:prSet presAssocID="{7152D569-8E58-44B6-9C55-43DDD53C394E}" presName="hierChild5" presStyleCnt="0"/>
      <dgm:spPr/>
    </dgm:pt>
    <dgm:pt modelId="{7A5B9A33-13A0-4F1A-8DD2-00E651339132}" type="pres">
      <dgm:prSet presAssocID="{A4004F8E-E20B-4183-A3EB-9468B1D800CC}" presName="Name48" presStyleLbl="parChTrans1D2" presStyleIdx="1" presStyleCnt="4"/>
      <dgm:spPr/>
    </dgm:pt>
    <dgm:pt modelId="{A589CC35-2704-4128-907D-24F4BDD18380}" type="pres">
      <dgm:prSet presAssocID="{0F65C571-8CAD-472D-A28E-72A2D73B7826}" presName="hierRoot2" presStyleCnt="0">
        <dgm:presLayoutVars>
          <dgm:hierBranch/>
        </dgm:presLayoutVars>
      </dgm:prSet>
      <dgm:spPr/>
    </dgm:pt>
    <dgm:pt modelId="{D1C2A8AC-838C-4523-8A9B-151DECC06CDE}" type="pres">
      <dgm:prSet presAssocID="{0F65C571-8CAD-472D-A28E-72A2D73B7826}" presName="rootComposite" presStyleCnt="0"/>
      <dgm:spPr/>
    </dgm:pt>
    <dgm:pt modelId="{5E630E80-CF40-4261-80DF-8EC7B0D00FA3}" type="pres">
      <dgm:prSet presAssocID="{0F65C571-8CAD-472D-A28E-72A2D73B7826}" presName="rootText" presStyleLbl="node2" presStyleIdx="1" presStyleCnt="4" custScaleX="236782">
        <dgm:presLayoutVars>
          <dgm:chPref val="3"/>
        </dgm:presLayoutVars>
      </dgm:prSet>
      <dgm:spPr/>
    </dgm:pt>
    <dgm:pt modelId="{A40D7FD8-5986-47EB-9C5D-5F9473946F2D}" type="pres">
      <dgm:prSet presAssocID="{0F65C571-8CAD-472D-A28E-72A2D73B7826}" presName="rootConnector" presStyleLbl="node2" presStyleIdx="1" presStyleCnt="4"/>
      <dgm:spPr/>
    </dgm:pt>
    <dgm:pt modelId="{C4A17DE4-0FB5-447B-BE69-70E3D9ACE994}" type="pres">
      <dgm:prSet presAssocID="{0F65C571-8CAD-472D-A28E-72A2D73B7826}" presName="hierChild4" presStyleCnt="0"/>
      <dgm:spPr/>
    </dgm:pt>
    <dgm:pt modelId="{96E1BD5E-BD8E-4698-906B-DB8C667B1061}" type="pres">
      <dgm:prSet presAssocID="{0F65C571-8CAD-472D-A28E-72A2D73B7826}" presName="hierChild5" presStyleCnt="0"/>
      <dgm:spPr/>
    </dgm:pt>
    <dgm:pt modelId="{FC7E4B4D-8EBC-4461-992E-072A83213C7B}" type="pres">
      <dgm:prSet presAssocID="{8CBB7C0E-6FF5-49EF-8418-12FA9E2F4EE0}" presName="Name48" presStyleLbl="parChTrans1D2" presStyleIdx="2" presStyleCnt="4"/>
      <dgm:spPr/>
    </dgm:pt>
    <dgm:pt modelId="{9C70E8E2-09D3-4023-B7CA-27C1C6671194}" type="pres">
      <dgm:prSet presAssocID="{7A172475-D5F2-41F6-BD30-B41C4BC15D6D}" presName="hierRoot2" presStyleCnt="0">
        <dgm:presLayoutVars>
          <dgm:hierBranch/>
        </dgm:presLayoutVars>
      </dgm:prSet>
      <dgm:spPr/>
    </dgm:pt>
    <dgm:pt modelId="{9407FA2C-FEAD-4397-964B-918137DEB4DF}" type="pres">
      <dgm:prSet presAssocID="{7A172475-D5F2-41F6-BD30-B41C4BC15D6D}" presName="rootComposite" presStyleCnt="0"/>
      <dgm:spPr/>
    </dgm:pt>
    <dgm:pt modelId="{482DDA34-19E1-4A5A-AA90-741DF64AC3B7}" type="pres">
      <dgm:prSet presAssocID="{7A172475-D5F2-41F6-BD30-B41C4BC15D6D}" presName="rootText" presStyleLbl="node2" presStyleIdx="2" presStyleCnt="4" custScaleX="292516" custScaleY="209015">
        <dgm:presLayoutVars>
          <dgm:chPref val="3"/>
        </dgm:presLayoutVars>
      </dgm:prSet>
      <dgm:spPr/>
    </dgm:pt>
    <dgm:pt modelId="{B483D94D-0626-4909-B1F3-7F2342F51712}" type="pres">
      <dgm:prSet presAssocID="{7A172475-D5F2-41F6-BD30-B41C4BC15D6D}" presName="rootConnector" presStyleLbl="node2" presStyleIdx="2" presStyleCnt="4"/>
      <dgm:spPr/>
    </dgm:pt>
    <dgm:pt modelId="{E772FC9E-82CD-4B1A-A7C9-4C6D3366CFE4}" type="pres">
      <dgm:prSet presAssocID="{7A172475-D5F2-41F6-BD30-B41C4BC15D6D}" presName="hierChild4" presStyleCnt="0"/>
      <dgm:spPr/>
    </dgm:pt>
    <dgm:pt modelId="{DB66A3BF-1E8D-4105-8293-B8E8EA738AA7}" type="pres">
      <dgm:prSet presAssocID="{7A172475-D5F2-41F6-BD30-B41C4BC15D6D}" presName="hierChild5" presStyleCnt="0"/>
      <dgm:spPr/>
    </dgm:pt>
    <dgm:pt modelId="{2D30CECD-7F85-47A2-8A86-325DD6EF806C}" type="pres">
      <dgm:prSet presAssocID="{5B364B24-E0B4-48F7-973D-1E04EB937EBC}" presName="Name48" presStyleLbl="parChTrans1D2" presStyleIdx="3" presStyleCnt="4"/>
      <dgm:spPr/>
    </dgm:pt>
    <dgm:pt modelId="{8CBB9248-7DF5-4792-AF18-576F4E5AF58E}" type="pres">
      <dgm:prSet presAssocID="{07FD5A09-70FB-4F06-B307-332BBCA5D5E0}" presName="hierRoot2" presStyleCnt="0">
        <dgm:presLayoutVars>
          <dgm:hierBranch/>
        </dgm:presLayoutVars>
      </dgm:prSet>
      <dgm:spPr/>
    </dgm:pt>
    <dgm:pt modelId="{4C0162F7-CB78-4D85-8B66-9C44942AE133}" type="pres">
      <dgm:prSet presAssocID="{07FD5A09-70FB-4F06-B307-332BBCA5D5E0}" presName="rootComposite" presStyleCnt="0"/>
      <dgm:spPr/>
    </dgm:pt>
    <dgm:pt modelId="{FC10CFA9-2763-40DD-BB0E-884A5B421943}" type="pres">
      <dgm:prSet presAssocID="{07FD5A09-70FB-4F06-B307-332BBCA5D5E0}" presName="rootText" presStyleLbl="node2" presStyleIdx="3" presStyleCnt="4" custScaleX="232350" custScaleY="138785">
        <dgm:presLayoutVars>
          <dgm:chPref val="3"/>
        </dgm:presLayoutVars>
      </dgm:prSet>
      <dgm:spPr/>
    </dgm:pt>
    <dgm:pt modelId="{C6F1F81F-EF5B-4076-A0D5-2BB12C88F4C8}" type="pres">
      <dgm:prSet presAssocID="{07FD5A09-70FB-4F06-B307-332BBCA5D5E0}" presName="rootConnector" presStyleLbl="node2" presStyleIdx="3" presStyleCnt="4"/>
      <dgm:spPr/>
    </dgm:pt>
    <dgm:pt modelId="{B5C3709D-217C-47FC-9250-F61BFB1B543F}" type="pres">
      <dgm:prSet presAssocID="{07FD5A09-70FB-4F06-B307-332BBCA5D5E0}" presName="hierChild4" presStyleCnt="0"/>
      <dgm:spPr/>
    </dgm:pt>
    <dgm:pt modelId="{7D390D2A-A774-49BE-B5B0-D113C5C25E10}" type="pres">
      <dgm:prSet presAssocID="{07FD5A09-70FB-4F06-B307-332BBCA5D5E0}" presName="hierChild5" presStyleCnt="0"/>
      <dgm:spPr/>
    </dgm:pt>
    <dgm:pt modelId="{A206A982-B9C5-45AC-BDB2-7EF065D859B1}" type="pres">
      <dgm:prSet presAssocID="{1EF40491-227E-40C6-8D70-B6623B66E405}" presName="hierChild3" presStyleCnt="0"/>
      <dgm:spPr/>
    </dgm:pt>
  </dgm:ptLst>
  <dgm:cxnLst>
    <dgm:cxn modelId="{B6808611-3099-471F-975D-B6166897433A}" srcId="{36DF220A-D145-4096-AA2B-EC257657970E}" destId="{1EF40491-227E-40C6-8D70-B6623B66E405}" srcOrd="0" destOrd="0" parTransId="{0307B36B-1087-4916-838C-ECE0C7D07383}" sibTransId="{FFC2973E-AB12-4F0C-92C3-8C8CDFC215C0}"/>
    <dgm:cxn modelId="{848C4213-BA6F-4D66-A810-C2B225E36D20}" type="presOf" srcId="{07FD5A09-70FB-4F06-B307-332BBCA5D5E0}" destId="{C6F1F81F-EF5B-4076-A0D5-2BB12C88F4C8}" srcOrd="1" destOrd="0" presId="urn:microsoft.com/office/officeart/2005/8/layout/orgChart1"/>
    <dgm:cxn modelId="{2F14831E-BE47-4356-B898-8A1531D11B73}" type="presOf" srcId="{36DF220A-D145-4096-AA2B-EC257657970E}" destId="{22CE5DDD-DFB5-48DA-916A-164562B2D884}" srcOrd="0" destOrd="0" presId="urn:microsoft.com/office/officeart/2005/8/layout/orgChart1"/>
    <dgm:cxn modelId="{56A27E30-C75B-4A6B-A159-E6BC12D415EC}" srcId="{1EF40491-227E-40C6-8D70-B6623B66E405}" destId="{7A172475-D5F2-41F6-BD30-B41C4BC15D6D}" srcOrd="2" destOrd="0" parTransId="{8CBB7C0E-6FF5-49EF-8418-12FA9E2F4EE0}" sibTransId="{F500FF3A-0382-4DD9-ADF9-7DC2C934228A}"/>
    <dgm:cxn modelId="{7E6BF331-F31C-4BF1-B8A1-29304669651B}" type="presOf" srcId="{8CBB7C0E-6FF5-49EF-8418-12FA9E2F4EE0}" destId="{FC7E4B4D-8EBC-4461-992E-072A83213C7B}" srcOrd="0" destOrd="0" presId="urn:microsoft.com/office/officeart/2005/8/layout/orgChart1"/>
    <dgm:cxn modelId="{FC4AE740-F3C3-42C2-B619-553CEB522546}" type="presOf" srcId="{7152D569-8E58-44B6-9C55-43DDD53C394E}" destId="{C356E36F-C2F0-4AC6-9F8B-3BC9E0058BA9}" srcOrd="0" destOrd="0" presId="urn:microsoft.com/office/officeart/2005/8/layout/orgChart1"/>
    <dgm:cxn modelId="{1FF5A15E-6853-4C05-AA87-4ADF227609E7}" type="presOf" srcId="{1EF40491-227E-40C6-8D70-B6623B66E405}" destId="{167694DF-E82F-457E-BB89-5F05A5DD9D87}" srcOrd="0" destOrd="0" presId="urn:microsoft.com/office/officeart/2005/8/layout/orgChart1"/>
    <dgm:cxn modelId="{C0E2456F-62CA-4A2A-AF47-6D9B12EE6622}" type="presOf" srcId="{0F65C571-8CAD-472D-A28E-72A2D73B7826}" destId="{5E630E80-CF40-4261-80DF-8EC7B0D00FA3}" srcOrd="0" destOrd="0" presId="urn:microsoft.com/office/officeart/2005/8/layout/orgChart1"/>
    <dgm:cxn modelId="{61B7E576-C1E6-4BA8-8E34-0DEDCA75D2DF}" type="presOf" srcId="{7A172475-D5F2-41F6-BD30-B41C4BC15D6D}" destId="{B483D94D-0626-4909-B1F3-7F2342F51712}" srcOrd="1" destOrd="0" presId="urn:microsoft.com/office/officeart/2005/8/layout/orgChart1"/>
    <dgm:cxn modelId="{E61D927C-3E87-4ABD-9A60-978B743FF84A}" srcId="{1EF40491-227E-40C6-8D70-B6623B66E405}" destId="{7152D569-8E58-44B6-9C55-43DDD53C394E}" srcOrd="0" destOrd="0" parTransId="{0BAB8166-067D-49DA-BBC6-E454936484B4}" sibTransId="{8FAE4B87-F15E-439F-B870-5456139D7388}"/>
    <dgm:cxn modelId="{6E94DB7E-633F-497A-9E84-A16610FCB871}" type="presOf" srcId="{0BAB8166-067D-49DA-BBC6-E454936484B4}" destId="{E9B9B974-A973-4B7A-8F6C-97AE70D11F49}" srcOrd="0" destOrd="0" presId="urn:microsoft.com/office/officeart/2005/8/layout/orgChart1"/>
    <dgm:cxn modelId="{6AE0CD91-A1CC-42FB-8069-75124D66AACE}" type="presOf" srcId="{7152D569-8E58-44B6-9C55-43DDD53C394E}" destId="{35159FA2-596B-41AA-B345-176D5F9A2D18}" srcOrd="1" destOrd="0" presId="urn:microsoft.com/office/officeart/2005/8/layout/orgChart1"/>
    <dgm:cxn modelId="{7CFB0492-CE15-4F85-886E-5001BD5107F2}" srcId="{1EF40491-227E-40C6-8D70-B6623B66E405}" destId="{07FD5A09-70FB-4F06-B307-332BBCA5D5E0}" srcOrd="3" destOrd="0" parTransId="{5B364B24-E0B4-48F7-973D-1E04EB937EBC}" sibTransId="{9F60F300-D5B8-499C-9DD7-43FA1F98F8C4}"/>
    <dgm:cxn modelId="{7F1F1A94-69C9-4828-B7D0-D520041D858C}" type="presOf" srcId="{A4004F8E-E20B-4183-A3EB-9468B1D800CC}" destId="{7A5B9A33-13A0-4F1A-8DD2-00E651339132}" srcOrd="0" destOrd="0" presId="urn:microsoft.com/office/officeart/2005/8/layout/orgChart1"/>
    <dgm:cxn modelId="{24986799-0B2B-4386-992A-F1B28C6692D5}" srcId="{1EF40491-227E-40C6-8D70-B6623B66E405}" destId="{0F65C571-8CAD-472D-A28E-72A2D73B7826}" srcOrd="1" destOrd="0" parTransId="{A4004F8E-E20B-4183-A3EB-9468B1D800CC}" sibTransId="{BB7CADE7-985F-41D2-9773-5282CD7CBF47}"/>
    <dgm:cxn modelId="{9570A1A0-C1F8-4556-8AA2-967F51C37D3A}" type="presOf" srcId="{5B364B24-E0B4-48F7-973D-1E04EB937EBC}" destId="{2D30CECD-7F85-47A2-8A86-325DD6EF806C}" srcOrd="0" destOrd="0" presId="urn:microsoft.com/office/officeart/2005/8/layout/orgChart1"/>
    <dgm:cxn modelId="{23427FC3-25B4-4FDA-9E04-A2DD7B2281B7}" type="presOf" srcId="{1EF40491-227E-40C6-8D70-B6623B66E405}" destId="{6097F00C-CD68-4C94-BD2A-8D6D6E8B9FF8}" srcOrd="1" destOrd="0" presId="urn:microsoft.com/office/officeart/2005/8/layout/orgChart1"/>
    <dgm:cxn modelId="{E5C167CE-4B1B-4ED2-AC5D-32C11D7FC98D}" type="presOf" srcId="{07FD5A09-70FB-4F06-B307-332BBCA5D5E0}" destId="{FC10CFA9-2763-40DD-BB0E-884A5B421943}" srcOrd="0" destOrd="0" presId="urn:microsoft.com/office/officeart/2005/8/layout/orgChart1"/>
    <dgm:cxn modelId="{83529ED2-47EA-4338-ACA9-67CBADF53CF0}" type="presOf" srcId="{0F65C571-8CAD-472D-A28E-72A2D73B7826}" destId="{A40D7FD8-5986-47EB-9C5D-5F9473946F2D}" srcOrd="1" destOrd="0" presId="urn:microsoft.com/office/officeart/2005/8/layout/orgChart1"/>
    <dgm:cxn modelId="{F6B9EAD4-070B-4BA7-8CFF-06D58F932E55}" type="presOf" srcId="{7A172475-D5F2-41F6-BD30-B41C4BC15D6D}" destId="{482DDA34-19E1-4A5A-AA90-741DF64AC3B7}" srcOrd="0" destOrd="0" presId="urn:microsoft.com/office/officeart/2005/8/layout/orgChart1"/>
    <dgm:cxn modelId="{690ACEE7-9028-41FB-BAA1-50DD4B488763}" type="presParOf" srcId="{22CE5DDD-DFB5-48DA-916A-164562B2D884}" destId="{5FCE9C99-6078-4AE7-AC6D-C2EA01E9D935}" srcOrd="0" destOrd="0" presId="urn:microsoft.com/office/officeart/2005/8/layout/orgChart1"/>
    <dgm:cxn modelId="{4D18D730-3BAA-49A8-8914-89CB779313C4}" type="presParOf" srcId="{5FCE9C99-6078-4AE7-AC6D-C2EA01E9D935}" destId="{071EEBE4-831C-4CDB-805F-3D94F43ED70B}" srcOrd="0" destOrd="0" presId="urn:microsoft.com/office/officeart/2005/8/layout/orgChart1"/>
    <dgm:cxn modelId="{09945CB9-28B8-4124-8DF4-59EE5AED4CB5}" type="presParOf" srcId="{071EEBE4-831C-4CDB-805F-3D94F43ED70B}" destId="{167694DF-E82F-457E-BB89-5F05A5DD9D87}" srcOrd="0" destOrd="0" presId="urn:microsoft.com/office/officeart/2005/8/layout/orgChart1"/>
    <dgm:cxn modelId="{AF0E01CF-7B81-4337-B19F-7894138C9E24}" type="presParOf" srcId="{071EEBE4-831C-4CDB-805F-3D94F43ED70B}" destId="{6097F00C-CD68-4C94-BD2A-8D6D6E8B9FF8}" srcOrd="1" destOrd="0" presId="urn:microsoft.com/office/officeart/2005/8/layout/orgChart1"/>
    <dgm:cxn modelId="{2274B914-FA51-4746-8291-ED6AA8DEF052}" type="presParOf" srcId="{5FCE9C99-6078-4AE7-AC6D-C2EA01E9D935}" destId="{F8398B79-60E9-46A2-9B80-242780C2B134}" srcOrd="1" destOrd="0" presId="urn:microsoft.com/office/officeart/2005/8/layout/orgChart1"/>
    <dgm:cxn modelId="{EEF1589E-A30C-4741-94B5-321D9C07E4CB}" type="presParOf" srcId="{F8398B79-60E9-46A2-9B80-242780C2B134}" destId="{E9B9B974-A973-4B7A-8F6C-97AE70D11F49}" srcOrd="0" destOrd="0" presId="urn:microsoft.com/office/officeart/2005/8/layout/orgChart1"/>
    <dgm:cxn modelId="{50F0BBA6-8955-4808-9866-042ECC687980}" type="presParOf" srcId="{F8398B79-60E9-46A2-9B80-242780C2B134}" destId="{09510911-1A12-4F96-8849-0B4D5980D551}" srcOrd="1" destOrd="0" presId="urn:microsoft.com/office/officeart/2005/8/layout/orgChart1"/>
    <dgm:cxn modelId="{188ECBE5-AF6B-4EA6-A1EB-2E4650E870B6}" type="presParOf" srcId="{09510911-1A12-4F96-8849-0B4D5980D551}" destId="{E49EF255-5BAA-4948-BECB-226F1EC8F8ED}" srcOrd="0" destOrd="0" presId="urn:microsoft.com/office/officeart/2005/8/layout/orgChart1"/>
    <dgm:cxn modelId="{0CADBC27-CC1B-47FE-B936-2891FB2EF4C1}" type="presParOf" srcId="{E49EF255-5BAA-4948-BECB-226F1EC8F8ED}" destId="{C356E36F-C2F0-4AC6-9F8B-3BC9E0058BA9}" srcOrd="0" destOrd="0" presId="urn:microsoft.com/office/officeart/2005/8/layout/orgChart1"/>
    <dgm:cxn modelId="{3EDE9349-A54D-4639-9653-1E85095E4F2F}" type="presParOf" srcId="{E49EF255-5BAA-4948-BECB-226F1EC8F8ED}" destId="{35159FA2-596B-41AA-B345-176D5F9A2D18}" srcOrd="1" destOrd="0" presId="urn:microsoft.com/office/officeart/2005/8/layout/orgChart1"/>
    <dgm:cxn modelId="{4450C01B-CB98-4850-820C-E9DC106A14D5}" type="presParOf" srcId="{09510911-1A12-4F96-8849-0B4D5980D551}" destId="{25B1820E-6414-4A5D-BFD2-1A0F8B75E353}" srcOrd="1" destOrd="0" presId="urn:microsoft.com/office/officeart/2005/8/layout/orgChart1"/>
    <dgm:cxn modelId="{8B458BEB-F256-4D53-92AA-FF7B9EEF7895}" type="presParOf" srcId="{09510911-1A12-4F96-8849-0B4D5980D551}" destId="{BD2E26D6-D434-45B2-8B36-C458D9C7548F}" srcOrd="2" destOrd="0" presId="urn:microsoft.com/office/officeart/2005/8/layout/orgChart1"/>
    <dgm:cxn modelId="{BED8FD65-FAA8-4593-9C5E-609BB69557AB}" type="presParOf" srcId="{F8398B79-60E9-46A2-9B80-242780C2B134}" destId="{7A5B9A33-13A0-4F1A-8DD2-00E651339132}" srcOrd="2" destOrd="0" presId="urn:microsoft.com/office/officeart/2005/8/layout/orgChart1"/>
    <dgm:cxn modelId="{AD13BF8C-7860-4A6A-9042-F4FEA7BCC513}" type="presParOf" srcId="{F8398B79-60E9-46A2-9B80-242780C2B134}" destId="{A589CC35-2704-4128-907D-24F4BDD18380}" srcOrd="3" destOrd="0" presId="urn:microsoft.com/office/officeart/2005/8/layout/orgChart1"/>
    <dgm:cxn modelId="{A8C40B5A-AAB9-4BE8-AF37-328F44E064F6}" type="presParOf" srcId="{A589CC35-2704-4128-907D-24F4BDD18380}" destId="{D1C2A8AC-838C-4523-8A9B-151DECC06CDE}" srcOrd="0" destOrd="0" presId="urn:microsoft.com/office/officeart/2005/8/layout/orgChart1"/>
    <dgm:cxn modelId="{D54D52E5-C4E9-4E63-8BD2-77F9E34B626B}" type="presParOf" srcId="{D1C2A8AC-838C-4523-8A9B-151DECC06CDE}" destId="{5E630E80-CF40-4261-80DF-8EC7B0D00FA3}" srcOrd="0" destOrd="0" presId="urn:microsoft.com/office/officeart/2005/8/layout/orgChart1"/>
    <dgm:cxn modelId="{865B54FB-880C-4890-AA3A-7E67F0A0419C}" type="presParOf" srcId="{D1C2A8AC-838C-4523-8A9B-151DECC06CDE}" destId="{A40D7FD8-5986-47EB-9C5D-5F9473946F2D}" srcOrd="1" destOrd="0" presId="urn:microsoft.com/office/officeart/2005/8/layout/orgChart1"/>
    <dgm:cxn modelId="{42CA28F4-012E-47D5-8C57-879EFE6E8C12}" type="presParOf" srcId="{A589CC35-2704-4128-907D-24F4BDD18380}" destId="{C4A17DE4-0FB5-447B-BE69-70E3D9ACE994}" srcOrd="1" destOrd="0" presId="urn:microsoft.com/office/officeart/2005/8/layout/orgChart1"/>
    <dgm:cxn modelId="{9DB5228D-458E-4DF2-A9B3-D00B5D1AB118}" type="presParOf" srcId="{A589CC35-2704-4128-907D-24F4BDD18380}" destId="{96E1BD5E-BD8E-4698-906B-DB8C667B1061}" srcOrd="2" destOrd="0" presId="urn:microsoft.com/office/officeart/2005/8/layout/orgChart1"/>
    <dgm:cxn modelId="{0641C820-4596-4F11-B7BD-1FB58B69EEFB}" type="presParOf" srcId="{F8398B79-60E9-46A2-9B80-242780C2B134}" destId="{FC7E4B4D-8EBC-4461-992E-072A83213C7B}" srcOrd="4" destOrd="0" presId="urn:microsoft.com/office/officeart/2005/8/layout/orgChart1"/>
    <dgm:cxn modelId="{8F1D03EF-1687-4B8B-9E11-CFE22606ED80}" type="presParOf" srcId="{F8398B79-60E9-46A2-9B80-242780C2B134}" destId="{9C70E8E2-09D3-4023-B7CA-27C1C6671194}" srcOrd="5" destOrd="0" presId="urn:microsoft.com/office/officeart/2005/8/layout/orgChart1"/>
    <dgm:cxn modelId="{85724DE6-5A6B-4A7E-B3C2-6BF73FCC71F7}" type="presParOf" srcId="{9C70E8E2-09D3-4023-B7CA-27C1C6671194}" destId="{9407FA2C-FEAD-4397-964B-918137DEB4DF}" srcOrd="0" destOrd="0" presId="urn:microsoft.com/office/officeart/2005/8/layout/orgChart1"/>
    <dgm:cxn modelId="{898D9802-A63F-4F3D-86E8-85144AEB4689}" type="presParOf" srcId="{9407FA2C-FEAD-4397-964B-918137DEB4DF}" destId="{482DDA34-19E1-4A5A-AA90-741DF64AC3B7}" srcOrd="0" destOrd="0" presId="urn:microsoft.com/office/officeart/2005/8/layout/orgChart1"/>
    <dgm:cxn modelId="{9E015526-BA50-4B31-ADF9-1ECD553F3B84}" type="presParOf" srcId="{9407FA2C-FEAD-4397-964B-918137DEB4DF}" destId="{B483D94D-0626-4909-B1F3-7F2342F51712}" srcOrd="1" destOrd="0" presId="urn:microsoft.com/office/officeart/2005/8/layout/orgChart1"/>
    <dgm:cxn modelId="{F53E31A6-5951-48F4-B806-210F8A2F154D}" type="presParOf" srcId="{9C70E8E2-09D3-4023-B7CA-27C1C6671194}" destId="{E772FC9E-82CD-4B1A-A7C9-4C6D3366CFE4}" srcOrd="1" destOrd="0" presId="urn:microsoft.com/office/officeart/2005/8/layout/orgChart1"/>
    <dgm:cxn modelId="{D51E2251-24A3-4748-8A7B-D7137E65956C}" type="presParOf" srcId="{9C70E8E2-09D3-4023-B7CA-27C1C6671194}" destId="{DB66A3BF-1E8D-4105-8293-B8E8EA738AA7}" srcOrd="2" destOrd="0" presId="urn:microsoft.com/office/officeart/2005/8/layout/orgChart1"/>
    <dgm:cxn modelId="{F95AB3E4-E50B-4910-80EF-A7FCA748F703}" type="presParOf" srcId="{F8398B79-60E9-46A2-9B80-242780C2B134}" destId="{2D30CECD-7F85-47A2-8A86-325DD6EF806C}" srcOrd="6" destOrd="0" presId="urn:microsoft.com/office/officeart/2005/8/layout/orgChart1"/>
    <dgm:cxn modelId="{230E8C9F-A50A-4A26-A5DB-9A5A869A2A3F}" type="presParOf" srcId="{F8398B79-60E9-46A2-9B80-242780C2B134}" destId="{8CBB9248-7DF5-4792-AF18-576F4E5AF58E}" srcOrd="7" destOrd="0" presId="urn:microsoft.com/office/officeart/2005/8/layout/orgChart1"/>
    <dgm:cxn modelId="{C7B6BB9A-EA62-46AD-81DF-37A37AA44EF6}" type="presParOf" srcId="{8CBB9248-7DF5-4792-AF18-576F4E5AF58E}" destId="{4C0162F7-CB78-4D85-8B66-9C44942AE133}" srcOrd="0" destOrd="0" presId="urn:microsoft.com/office/officeart/2005/8/layout/orgChart1"/>
    <dgm:cxn modelId="{A6E1EEFD-A832-48B4-87A9-01E04C4B06FA}" type="presParOf" srcId="{4C0162F7-CB78-4D85-8B66-9C44942AE133}" destId="{FC10CFA9-2763-40DD-BB0E-884A5B421943}" srcOrd="0" destOrd="0" presId="urn:microsoft.com/office/officeart/2005/8/layout/orgChart1"/>
    <dgm:cxn modelId="{E5A6D642-62E4-4037-A8A4-AA9EED7CEC76}" type="presParOf" srcId="{4C0162F7-CB78-4D85-8B66-9C44942AE133}" destId="{C6F1F81F-EF5B-4076-A0D5-2BB12C88F4C8}" srcOrd="1" destOrd="0" presId="urn:microsoft.com/office/officeart/2005/8/layout/orgChart1"/>
    <dgm:cxn modelId="{E23D6A75-AC2B-4259-9839-A9AE9DA96DAD}" type="presParOf" srcId="{8CBB9248-7DF5-4792-AF18-576F4E5AF58E}" destId="{B5C3709D-217C-47FC-9250-F61BFB1B543F}" srcOrd="1" destOrd="0" presId="urn:microsoft.com/office/officeart/2005/8/layout/orgChart1"/>
    <dgm:cxn modelId="{16E3C015-1E41-41B4-9C00-68888E352DD1}" type="presParOf" srcId="{8CBB9248-7DF5-4792-AF18-576F4E5AF58E}" destId="{7D390D2A-A774-49BE-B5B0-D113C5C25E10}" srcOrd="2" destOrd="0" presId="urn:microsoft.com/office/officeart/2005/8/layout/orgChart1"/>
    <dgm:cxn modelId="{29D7BC55-0E48-4380-8C0C-464AABB07A10}" type="presParOf" srcId="{5FCE9C99-6078-4AE7-AC6D-C2EA01E9D935}" destId="{A206A982-B9C5-45AC-BDB2-7EF065D859B1}" srcOrd="2" destOrd="0" presId="urn:microsoft.com/office/officeart/2005/8/layout/orgChart1"/>
  </dgm:cxnLst>
  <dgm:bg>
    <a:solidFill>
      <a:schemeClr val="accent1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4D54353-6CC1-4FA3-8D9A-2A0867F88989}" type="doc">
      <dgm:prSet loTypeId="urn:microsoft.com/office/officeart/2005/8/layout/hierarchy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0F70A3F-E3B0-433B-8DC9-EDE0A6089C0F}">
      <dgm:prSet phldrT="[Текст]" custT="1"/>
      <dgm:spPr>
        <a:solidFill>
          <a:srgbClr val="09F758"/>
        </a:solidFill>
        <a:ln>
          <a:solidFill>
            <a:srgbClr val="C00000"/>
          </a:solidFill>
        </a:ln>
      </dgm:spPr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МИНИМАЛЬНЫЙ размер пособия по беременности и родам (140 дней):</a:t>
          </a:r>
        </a:p>
        <a:p>
          <a:r>
            <a:rPr lang="ru-RU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88 565,40 руб.</a:t>
          </a:r>
        </a:p>
      </dgm:t>
    </dgm:pt>
    <dgm:pt modelId="{C77BF91B-F58F-42D1-A8DE-A492EA5A7C33}" type="parTrans" cxnId="{95A6624D-C7AD-45DD-884C-0AF0E4758305}">
      <dgm:prSet/>
      <dgm:spPr/>
      <dgm:t>
        <a:bodyPr/>
        <a:lstStyle/>
        <a:p>
          <a:endParaRPr lang="ru-RU"/>
        </a:p>
      </dgm:t>
    </dgm:pt>
    <dgm:pt modelId="{00F7523C-A86E-4DA6-948E-59FD11608E02}" type="sibTrans" cxnId="{95A6624D-C7AD-45DD-884C-0AF0E4758305}">
      <dgm:prSet/>
      <dgm:spPr/>
      <dgm:t>
        <a:bodyPr/>
        <a:lstStyle/>
        <a:p>
          <a:endParaRPr lang="ru-RU"/>
        </a:p>
      </dgm:t>
    </dgm:pt>
    <dgm:pt modelId="{ABCF2E6F-88BD-4791-996A-B0628A7FD99C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solidFill>
            <a:srgbClr val="C00000"/>
          </a:solidFill>
        </a:ln>
      </dgm:spPr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МАКСИМАЛЬНЫЙ размер пособия по беременности и родам (140 дней):</a:t>
          </a:r>
        </a:p>
        <a:p>
          <a:r>
            <a:rPr lang="ru-RU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565 562,20 руб.</a:t>
          </a:r>
          <a:endParaRPr lang="ru-RU" sz="2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75B1867-20C6-4AF5-8823-10CB6B78B8C0}" type="parTrans" cxnId="{EF54D746-33C0-4844-A9B3-105F81A9194F}">
      <dgm:prSet/>
      <dgm:spPr>
        <a:ln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B58EA81D-50FD-4445-9B76-2D121AC2D4CF}" type="sibTrans" cxnId="{EF54D746-33C0-4844-A9B3-105F81A9194F}">
      <dgm:prSet/>
      <dgm:spPr/>
      <dgm:t>
        <a:bodyPr/>
        <a:lstStyle/>
        <a:p>
          <a:endParaRPr lang="ru-RU"/>
        </a:p>
      </dgm:t>
    </dgm:pt>
    <dgm:pt modelId="{E0430ED5-6FE4-46C0-9392-EDD8FABFEF10}" type="pres">
      <dgm:prSet presAssocID="{C4D54353-6CC1-4FA3-8D9A-2A0867F8898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0435DCC-9118-47F5-B34F-A26DCC90D4DC}" type="pres">
      <dgm:prSet presAssocID="{90F70A3F-E3B0-433B-8DC9-EDE0A6089C0F}" presName="root" presStyleCnt="0"/>
      <dgm:spPr/>
    </dgm:pt>
    <dgm:pt modelId="{CD64B08D-EFB0-418D-9DB4-F00B0E01454C}" type="pres">
      <dgm:prSet presAssocID="{90F70A3F-E3B0-433B-8DC9-EDE0A6089C0F}" presName="rootComposite" presStyleCnt="0"/>
      <dgm:spPr/>
    </dgm:pt>
    <dgm:pt modelId="{0A7820AD-77AC-44F6-9094-5DBA00489FF3}" type="pres">
      <dgm:prSet presAssocID="{90F70A3F-E3B0-433B-8DC9-EDE0A6089C0F}" presName="rootText" presStyleLbl="node1" presStyleIdx="0" presStyleCnt="1" custScaleX="143936"/>
      <dgm:spPr/>
    </dgm:pt>
    <dgm:pt modelId="{F6F00213-7EBB-4CE4-81F9-0BC853BA9815}" type="pres">
      <dgm:prSet presAssocID="{90F70A3F-E3B0-433B-8DC9-EDE0A6089C0F}" presName="rootConnector" presStyleLbl="node1" presStyleIdx="0" presStyleCnt="1"/>
      <dgm:spPr/>
    </dgm:pt>
    <dgm:pt modelId="{A55B26B9-5169-4652-ABF5-BD655F5475F1}" type="pres">
      <dgm:prSet presAssocID="{90F70A3F-E3B0-433B-8DC9-EDE0A6089C0F}" presName="childShape" presStyleCnt="0"/>
      <dgm:spPr/>
    </dgm:pt>
    <dgm:pt modelId="{72D40268-0FB5-4BA5-939D-3A92A3307359}" type="pres">
      <dgm:prSet presAssocID="{375B1867-20C6-4AF5-8823-10CB6B78B8C0}" presName="Name13" presStyleLbl="parChTrans1D2" presStyleIdx="0" presStyleCnt="1"/>
      <dgm:spPr/>
    </dgm:pt>
    <dgm:pt modelId="{D6299611-06D2-4EB7-9680-D24F20EAFA6C}" type="pres">
      <dgm:prSet presAssocID="{ABCF2E6F-88BD-4791-996A-B0628A7FD99C}" presName="childText" presStyleLbl="bgAcc1" presStyleIdx="0" presStyleCnt="1" custScaleX="142637" custScaleY="84308">
        <dgm:presLayoutVars>
          <dgm:bulletEnabled val="1"/>
        </dgm:presLayoutVars>
      </dgm:prSet>
      <dgm:spPr/>
    </dgm:pt>
  </dgm:ptLst>
  <dgm:cxnLst>
    <dgm:cxn modelId="{EF54D746-33C0-4844-A9B3-105F81A9194F}" srcId="{90F70A3F-E3B0-433B-8DC9-EDE0A6089C0F}" destId="{ABCF2E6F-88BD-4791-996A-B0628A7FD99C}" srcOrd="0" destOrd="0" parTransId="{375B1867-20C6-4AF5-8823-10CB6B78B8C0}" sibTransId="{B58EA81D-50FD-4445-9B76-2D121AC2D4CF}"/>
    <dgm:cxn modelId="{95A6624D-C7AD-45DD-884C-0AF0E4758305}" srcId="{C4D54353-6CC1-4FA3-8D9A-2A0867F88989}" destId="{90F70A3F-E3B0-433B-8DC9-EDE0A6089C0F}" srcOrd="0" destOrd="0" parTransId="{C77BF91B-F58F-42D1-A8DE-A492EA5A7C33}" sibTransId="{00F7523C-A86E-4DA6-948E-59FD11608E02}"/>
    <dgm:cxn modelId="{B8DC3254-10B6-46EF-B3D6-EA0A6E5FB4A5}" type="presOf" srcId="{90F70A3F-E3B0-433B-8DC9-EDE0A6089C0F}" destId="{F6F00213-7EBB-4CE4-81F9-0BC853BA9815}" srcOrd="1" destOrd="0" presId="urn:microsoft.com/office/officeart/2005/8/layout/hierarchy3"/>
    <dgm:cxn modelId="{175BF18D-F35F-4960-A6E6-87E59370A323}" type="presOf" srcId="{90F70A3F-E3B0-433B-8DC9-EDE0A6089C0F}" destId="{0A7820AD-77AC-44F6-9094-5DBA00489FF3}" srcOrd="0" destOrd="0" presId="urn:microsoft.com/office/officeart/2005/8/layout/hierarchy3"/>
    <dgm:cxn modelId="{1A6F0EA9-3EDB-425E-AC34-683B4F3C0CB1}" type="presOf" srcId="{ABCF2E6F-88BD-4791-996A-B0628A7FD99C}" destId="{D6299611-06D2-4EB7-9680-D24F20EAFA6C}" srcOrd="0" destOrd="0" presId="urn:microsoft.com/office/officeart/2005/8/layout/hierarchy3"/>
    <dgm:cxn modelId="{BF9046CF-53F1-4C57-A633-F6685AF92BBE}" type="presOf" srcId="{375B1867-20C6-4AF5-8823-10CB6B78B8C0}" destId="{72D40268-0FB5-4BA5-939D-3A92A3307359}" srcOrd="0" destOrd="0" presId="urn:microsoft.com/office/officeart/2005/8/layout/hierarchy3"/>
    <dgm:cxn modelId="{05DADED2-B49C-417C-8804-D608198FB493}" type="presOf" srcId="{C4D54353-6CC1-4FA3-8D9A-2A0867F88989}" destId="{E0430ED5-6FE4-46C0-9392-EDD8FABFEF10}" srcOrd="0" destOrd="0" presId="urn:microsoft.com/office/officeart/2005/8/layout/hierarchy3"/>
    <dgm:cxn modelId="{8AC93EBE-8F17-4344-AFC5-5FDC60110AAD}" type="presParOf" srcId="{E0430ED5-6FE4-46C0-9392-EDD8FABFEF10}" destId="{E0435DCC-9118-47F5-B34F-A26DCC90D4DC}" srcOrd="0" destOrd="0" presId="urn:microsoft.com/office/officeart/2005/8/layout/hierarchy3"/>
    <dgm:cxn modelId="{4CB1642C-003D-4ADE-A5AE-E67836E66AF1}" type="presParOf" srcId="{E0435DCC-9118-47F5-B34F-A26DCC90D4DC}" destId="{CD64B08D-EFB0-418D-9DB4-F00B0E01454C}" srcOrd="0" destOrd="0" presId="urn:microsoft.com/office/officeart/2005/8/layout/hierarchy3"/>
    <dgm:cxn modelId="{61DDA13A-670A-4000-8D12-DF650D254C75}" type="presParOf" srcId="{CD64B08D-EFB0-418D-9DB4-F00B0E01454C}" destId="{0A7820AD-77AC-44F6-9094-5DBA00489FF3}" srcOrd="0" destOrd="0" presId="urn:microsoft.com/office/officeart/2005/8/layout/hierarchy3"/>
    <dgm:cxn modelId="{0A0EC606-4EF1-423C-B4A4-C90F015E7751}" type="presParOf" srcId="{CD64B08D-EFB0-418D-9DB4-F00B0E01454C}" destId="{F6F00213-7EBB-4CE4-81F9-0BC853BA9815}" srcOrd="1" destOrd="0" presId="urn:microsoft.com/office/officeart/2005/8/layout/hierarchy3"/>
    <dgm:cxn modelId="{517EE112-7B32-4CD8-98BC-0EDEB115827A}" type="presParOf" srcId="{E0435DCC-9118-47F5-B34F-A26DCC90D4DC}" destId="{A55B26B9-5169-4652-ABF5-BD655F5475F1}" srcOrd="1" destOrd="0" presId="urn:microsoft.com/office/officeart/2005/8/layout/hierarchy3"/>
    <dgm:cxn modelId="{19D41AA3-3E55-41DB-BB5D-296D2457D441}" type="presParOf" srcId="{A55B26B9-5169-4652-ABF5-BD655F5475F1}" destId="{72D40268-0FB5-4BA5-939D-3A92A3307359}" srcOrd="0" destOrd="0" presId="urn:microsoft.com/office/officeart/2005/8/layout/hierarchy3"/>
    <dgm:cxn modelId="{96DD780B-3D47-42DB-B77F-E2BFB91EA8CB}" type="presParOf" srcId="{A55B26B9-5169-4652-ABF5-BD655F5475F1}" destId="{D6299611-06D2-4EB7-9680-D24F20EAFA6C}" srcOrd="1" destOrd="0" presId="urn:microsoft.com/office/officeart/2005/8/layout/hierarchy3"/>
  </dgm:cxnLst>
  <dgm:bg>
    <a:solidFill>
      <a:schemeClr val="tx2">
        <a:lumMod val="5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8D74932-DFF6-4381-8F6A-8DDE2BF6B2A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</dgm:pt>
    <dgm:pt modelId="{5FC4523F-D17D-4F17-9CB3-6723BFE3854B}">
      <dgm:prSet custT="1"/>
      <dgm:spPr>
        <a:solidFill>
          <a:srgbClr val="002060">
            <a:alpha val="90000"/>
          </a:srgbClr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6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ПРР</a:t>
          </a:r>
        </a:p>
      </dgm:t>
    </dgm:pt>
    <dgm:pt modelId="{21598B2F-6602-4E40-99A8-F4E20D9B580F}" type="parTrans" cxnId="{7397CB1D-2E77-4689-A3C7-AD22FDBD38DC}">
      <dgm:prSet/>
      <dgm:spPr/>
      <dgm:t>
        <a:bodyPr/>
        <a:lstStyle/>
        <a:p>
          <a:endParaRPr lang="ru-RU"/>
        </a:p>
      </dgm:t>
    </dgm:pt>
    <dgm:pt modelId="{9F996B1C-0334-4DC2-B185-6B126F4FA2AA}" type="sibTrans" cxnId="{7397CB1D-2E77-4689-A3C7-AD22FDBD38DC}">
      <dgm:prSet/>
      <dgm:spPr/>
      <dgm:t>
        <a:bodyPr/>
        <a:lstStyle/>
        <a:p>
          <a:endParaRPr lang="ru-RU"/>
        </a:p>
      </dgm:t>
    </dgm:pt>
    <dgm:pt modelId="{68BB52EA-721B-46F0-9415-5D3423A957A3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один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из родителей либо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лицо, его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заменяющее </a:t>
          </a:r>
        </a:p>
      </dgm:t>
    </dgm:pt>
    <dgm:pt modelId="{F6B202E9-5EC3-4325-881C-E03FB9225FEC}" type="parTrans" cxnId="{E56ADB6E-548B-4582-B499-E841799A441C}">
      <dgm:prSet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CACE6D82-D607-49EA-9D32-2A632BFC86F9}" type="sibTrans" cxnId="{E56ADB6E-548B-4582-B499-E841799A441C}">
      <dgm:prSet/>
      <dgm:spPr/>
      <dgm:t>
        <a:bodyPr/>
        <a:lstStyle/>
        <a:p>
          <a:endParaRPr lang="ru-RU"/>
        </a:p>
      </dgm:t>
    </dgm:pt>
    <dgm:pt modelId="{B15290B0-F762-41E6-B72C-96DD21ED14E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при рождении двух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или более детей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пособие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выплачивается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 на каждого ребенка </a:t>
          </a:r>
        </a:p>
      </dgm:t>
    </dgm:pt>
    <dgm:pt modelId="{68B43CE0-7427-4866-8E49-1336DF40D006}" type="parTrans" cxnId="{72017889-2465-47BA-8FF8-E6843195725B}">
      <dgm:prSet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8697C5B0-926D-443C-B8C9-17FAAF301C8F}" type="sibTrans" cxnId="{72017889-2465-47BA-8FF8-E6843195725B}">
      <dgm:prSet/>
      <dgm:spPr/>
      <dgm:t>
        <a:bodyPr/>
        <a:lstStyle/>
        <a:p>
          <a:endParaRPr lang="ru-RU"/>
        </a:p>
      </dgm:t>
    </dgm:pt>
    <dgm:pt modelId="{35631912-C95F-4001-A51F-73F9D1A224B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при рождении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мертвого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 ребенка пособие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не выплачивается </a:t>
          </a:r>
        </a:p>
      </dgm:t>
    </dgm:pt>
    <dgm:pt modelId="{68BA65C4-C35D-4362-9EB7-5BBA4A281786}" type="parTrans" cxnId="{801FFDEF-AD24-4E7F-A518-9D43BC659598}">
      <dgm:prSet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82B7EDB2-E9E5-4690-94CE-3DFCB7DED09F}" type="sibTrans" cxnId="{801FFDEF-AD24-4E7F-A518-9D43BC659598}">
      <dgm:prSet/>
      <dgm:spPr/>
      <dgm:t>
        <a:bodyPr/>
        <a:lstStyle/>
        <a:p>
          <a:endParaRPr lang="ru-RU"/>
        </a:p>
      </dgm:t>
    </dgm:pt>
    <dgm:pt modelId="{3FAAB12C-95B1-47D7-9A2F-14F4348729E7}">
      <dgm:prSet custT="1"/>
      <dgm:spPr/>
      <dgm:t>
        <a:bodyPr/>
        <a:lstStyle/>
        <a:p>
          <a:pPr algn="ctr" rtl="0"/>
          <a:r>
            <a: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22 909,03 руб.</a:t>
          </a:r>
          <a:br>
            <a: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(до 31.01.2024)</a:t>
          </a:r>
          <a:endParaRPr lang="ru-RU" sz="20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3AE96E-2A5F-4447-91C1-2A2ADC085816}" type="parTrans" cxnId="{C2F47A1B-E740-4CC0-84C1-E064E919D8E9}">
      <dgm:prSet/>
      <dgm:spPr>
        <a:ln>
          <a:solidFill>
            <a:schemeClr val="bg1"/>
          </a:solidFill>
        </a:ln>
      </dgm:spPr>
      <dgm:t>
        <a:bodyPr/>
        <a:lstStyle/>
        <a:p>
          <a:endParaRPr lang="ru-RU"/>
        </a:p>
      </dgm:t>
    </dgm:pt>
    <dgm:pt modelId="{D6B37B9E-1D3C-4246-AE55-2D50B65F0792}" type="sibTrans" cxnId="{C2F47A1B-E740-4CC0-84C1-E064E919D8E9}">
      <dgm:prSet/>
      <dgm:spPr/>
      <dgm:t>
        <a:bodyPr/>
        <a:lstStyle/>
        <a:p>
          <a:endParaRPr lang="ru-RU"/>
        </a:p>
      </dgm:t>
    </dgm:pt>
    <dgm:pt modelId="{FD9E0534-F8DF-4563-A6E4-21A9A73B2F3C}" type="pres">
      <dgm:prSet presAssocID="{38D74932-DFF6-4381-8F6A-8DDE2BF6B2A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4D3B9CB-7CEF-4493-A0DF-16E82B8DA7FE}" type="pres">
      <dgm:prSet presAssocID="{5FC4523F-D17D-4F17-9CB3-6723BFE3854B}" presName="hierRoot1" presStyleCnt="0"/>
      <dgm:spPr/>
    </dgm:pt>
    <dgm:pt modelId="{8AF523AF-7C93-4445-86B0-36CBD746CA4B}" type="pres">
      <dgm:prSet presAssocID="{5FC4523F-D17D-4F17-9CB3-6723BFE3854B}" presName="composite" presStyleCnt="0"/>
      <dgm:spPr/>
    </dgm:pt>
    <dgm:pt modelId="{5A4BF7E4-20EE-44E3-8ADB-14CA78575934}" type="pres">
      <dgm:prSet presAssocID="{5FC4523F-D17D-4F17-9CB3-6723BFE3854B}" presName="background" presStyleLbl="node0" presStyleIdx="0" presStyleCnt="1"/>
      <dgm:spPr/>
    </dgm:pt>
    <dgm:pt modelId="{5CF4FB00-F5A5-40DF-AB5F-2CA0CF087C7A}" type="pres">
      <dgm:prSet presAssocID="{5FC4523F-D17D-4F17-9CB3-6723BFE3854B}" presName="text" presStyleLbl="fgAcc0" presStyleIdx="0" presStyleCnt="1" custScaleX="210614" custLinFactY="-25336" custLinFactNeighborX="-24122" custLinFactNeighborY="-100000">
        <dgm:presLayoutVars>
          <dgm:chPref val="3"/>
        </dgm:presLayoutVars>
      </dgm:prSet>
      <dgm:spPr/>
    </dgm:pt>
    <dgm:pt modelId="{A37A828E-5A1B-46A7-996E-8E57F2C3A079}" type="pres">
      <dgm:prSet presAssocID="{5FC4523F-D17D-4F17-9CB3-6723BFE3854B}" presName="hierChild2" presStyleCnt="0"/>
      <dgm:spPr/>
    </dgm:pt>
    <dgm:pt modelId="{4600639D-F542-495F-8731-B956BCDD2B0E}" type="pres">
      <dgm:prSet presAssocID="{F6B202E9-5EC3-4325-881C-E03FB9225FEC}" presName="Name10" presStyleLbl="parChTrans1D2" presStyleIdx="0" presStyleCnt="4"/>
      <dgm:spPr/>
    </dgm:pt>
    <dgm:pt modelId="{A53466C6-54D1-4EEF-B297-161BA07D4209}" type="pres">
      <dgm:prSet presAssocID="{68BB52EA-721B-46F0-9415-5D3423A957A3}" presName="hierRoot2" presStyleCnt="0"/>
      <dgm:spPr/>
    </dgm:pt>
    <dgm:pt modelId="{69449DBA-ACA7-4D49-A546-9B8812FF236F}" type="pres">
      <dgm:prSet presAssocID="{68BB52EA-721B-46F0-9415-5D3423A957A3}" presName="composite2" presStyleCnt="0"/>
      <dgm:spPr/>
    </dgm:pt>
    <dgm:pt modelId="{F14235D6-3343-42B9-A93A-3CAD6E81CB80}" type="pres">
      <dgm:prSet presAssocID="{68BB52EA-721B-46F0-9415-5D3423A957A3}" presName="background2" presStyleLbl="node2" presStyleIdx="0" presStyleCnt="4"/>
      <dgm:spPr/>
    </dgm:pt>
    <dgm:pt modelId="{960F9BF9-FCD9-46C2-91B4-C3C3F4F0AE93}" type="pres">
      <dgm:prSet presAssocID="{68BB52EA-721B-46F0-9415-5D3423A957A3}" presName="text2" presStyleLbl="fgAcc2" presStyleIdx="0" presStyleCnt="4" custScaleX="163450" custScaleY="207886" custLinFactY="-38552" custLinFactNeighborX="33093" custLinFactNeighborY="-100000">
        <dgm:presLayoutVars>
          <dgm:chPref val="3"/>
        </dgm:presLayoutVars>
      </dgm:prSet>
      <dgm:spPr/>
    </dgm:pt>
    <dgm:pt modelId="{84DDF57B-DBAF-4749-AEE3-B02E7CC1314A}" type="pres">
      <dgm:prSet presAssocID="{68BB52EA-721B-46F0-9415-5D3423A957A3}" presName="hierChild3" presStyleCnt="0"/>
      <dgm:spPr/>
    </dgm:pt>
    <dgm:pt modelId="{FB7E21BE-0B4C-4420-A0A1-AD3F30B963CA}" type="pres">
      <dgm:prSet presAssocID="{68B43CE0-7427-4866-8E49-1336DF40D006}" presName="Name10" presStyleLbl="parChTrans1D2" presStyleIdx="1" presStyleCnt="4"/>
      <dgm:spPr/>
    </dgm:pt>
    <dgm:pt modelId="{274E33BA-EAA7-4EB5-9D9C-3F1E0899CC42}" type="pres">
      <dgm:prSet presAssocID="{B15290B0-F762-41E6-B72C-96DD21ED14EA}" presName="hierRoot2" presStyleCnt="0"/>
      <dgm:spPr/>
    </dgm:pt>
    <dgm:pt modelId="{CBFC4E7B-28A5-4A04-8B79-DDFB0D12CFB1}" type="pres">
      <dgm:prSet presAssocID="{B15290B0-F762-41E6-B72C-96DD21ED14EA}" presName="composite2" presStyleCnt="0"/>
      <dgm:spPr/>
    </dgm:pt>
    <dgm:pt modelId="{1A7D12D6-420C-4C8A-9851-40FE3E21BA29}" type="pres">
      <dgm:prSet presAssocID="{B15290B0-F762-41E6-B72C-96DD21ED14EA}" presName="background2" presStyleLbl="node2" presStyleIdx="1" presStyleCnt="4"/>
      <dgm:spPr/>
    </dgm:pt>
    <dgm:pt modelId="{34DEC46F-3650-403F-8986-9987B3F425D9}" type="pres">
      <dgm:prSet presAssocID="{B15290B0-F762-41E6-B72C-96DD21ED14EA}" presName="text2" presStyleLbl="fgAcc2" presStyleIdx="1" presStyleCnt="4" custScaleX="209457" custScaleY="250851" custLinFactY="15944" custLinFactNeighborX="-2482" custLinFactNeighborY="100000">
        <dgm:presLayoutVars>
          <dgm:chPref val="3"/>
        </dgm:presLayoutVars>
      </dgm:prSet>
      <dgm:spPr/>
    </dgm:pt>
    <dgm:pt modelId="{F31DAACB-EA4F-4A8D-A80A-D3271B289FD3}" type="pres">
      <dgm:prSet presAssocID="{B15290B0-F762-41E6-B72C-96DD21ED14EA}" presName="hierChild3" presStyleCnt="0"/>
      <dgm:spPr/>
    </dgm:pt>
    <dgm:pt modelId="{CDEEB2DA-83D9-40E4-AE70-06600A35EE01}" type="pres">
      <dgm:prSet presAssocID="{68BA65C4-C35D-4362-9EB7-5BBA4A281786}" presName="Name10" presStyleLbl="parChTrans1D2" presStyleIdx="2" presStyleCnt="4"/>
      <dgm:spPr/>
    </dgm:pt>
    <dgm:pt modelId="{24434AD6-7276-4DC4-B2D3-2033F426B935}" type="pres">
      <dgm:prSet presAssocID="{35631912-C95F-4001-A51F-73F9D1A224BF}" presName="hierRoot2" presStyleCnt="0"/>
      <dgm:spPr/>
    </dgm:pt>
    <dgm:pt modelId="{8ADD8919-EFC2-4BE7-98AE-AED6A201A689}" type="pres">
      <dgm:prSet presAssocID="{35631912-C95F-4001-A51F-73F9D1A224BF}" presName="composite2" presStyleCnt="0"/>
      <dgm:spPr/>
    </dgm:pt>
    <dgm:pt modelId="{F232A33E-31F6-4614-BC54-8CB963706391}" type="pres">
      <dgm:prSet presAssocID="{35631912-C95F-4001-A51F-73F9D1A224BF}" presName="background2" presStyleLbl="node2" presStyleIdx="2" presStyleCnt="4"/>
      <dgm:spPr/>
    </dgm:pt>
    <dgm:pt modelId="{B51E8670-C44E-41B6-8884-B74782B796C8}" type="pres">
      <dgm:prSet presAssocID="{35631912-C95F-4001-A51F-73F9D1A224BF}" presName="text2" presStyleLbl="fgAcc2" presStyleIdx="2" presStyleCnt="4" custScaleX="171408" custScaleY="176133" custLinFactY="-15049" custLinFactNeighborX="82019" custLinFactNeighborY="-100000">
        <dgm:presLayoutVars>
          <dgm:chPref val="3"/>
        </dgm:presLayoutVars>
      </dgm:prSet>
      <dgm:spPr/>
    </dgm:pt>
    <dgm:pt modelId="{0089CB03-45A9-435C-A50F-740CAA0E77E8}" type="pres">
      <dgm:prSet presAssocID="{35631912-C95F-4001-A51F-73F9D1A224BF}" presName="hierChild3" presStyleCnt="0"/>
      <dgm:spPr/>
    </dgm:pt>
    <dgm:pt modelId="{A430A798-31BD-4333-B911-AEE317BEA6C8}" type="pres">
      <dgm:prSet presAssocID="{373AE96E-2A5F-4447-91C1-2A2ADC085816}" presName="Name10" presStyleLbl="parChTrans1D2" presStyleIdx="3" presStyleCnt="4"/>
      <dgm:spPr/>
    </dgm:pt>
    <dgm:pt modelId="{9EDD4CED-5305-4EFE-96CE-49EBDAB1014D}" type="pres">
      <dgm:prSet presAssocID="{3FAAB12C-95B1-47D7-9A2F-14F4348729E7}" presName="hierRoot2" presStyleCnt="0"/>
      <dgm:spPr/>
    </dgm:pt>
    <dgm:pt modelId="{3BBE726F-4896-4752-BF72-2CA3C1027B12}" type="pres">
      <dgm:prSet presAssocID="{3FAAB12C-95B1-47D7-9A2F-14F4348729E7}" presName="composite2" presStyleCnt="0"/>
      <dgm:spPr/>
    </dgm:pt>
    <dgm:pt modelId="{5DBF60DE-DED4-4859-9E67-8975CC0B6F1D}" type="pres">
      <dgm:prSet presAssocID="{3FAAB12C-95B1-47D7-9A2F-14F4348729E7}" presName="background2" presStyleLbl="node2" presStyleIdx="3" presStyleCnt="4"/>
      <dgm:spPr/>
    </dgm:pt>
    <dgm:pt modelId="{85F0F2C6-2785-4C14-9B79-0DE21DA7E810}" type="pres">
      <dgm:prSet presAssocID="{3FAAB12C-95B1-47D7-9A2F-14F4348729E7}" presName="text2" presStyleLbl="fgAcc2" presStyleIdx="3" presStyleCnt="4" custScaleX="184184" custScaleY="147763" custLinFactY="26790" custLinFactNeighborX="-92830" custLinFactNeighborY="100000">
        <dgm:presLayoutVars>
          <dgm:chPref val="3"/>
        </dgm:presLayoutVars>
      </dgm:prSet>
      <dgm:spPr/>
    </dgm:pt>
    <dgm:pt modelId="{E45C1078-3470-48D4-9033-1E1217805879}" type="pres">
      <dgm:prSet presAssocID="{3FAAB12C-95B1-47D7-9A2F-14F4348729E7}" presName="hierChild3" presStyleCnt="0"/>
      <dgm:spPr/>
    </dgm:pt>
  </dgm:ptLst>
  <dgm:cxnLst>
    <dgm:cxn modelId="{98530B17-811E-4402-9322-FEFD15ABBCC9}" type="presOf" srcId="{68B43CE0-7427-4866-8E49-1336DF40D006}" destId="{FB7E21BE-0B4C-4420-A0A1-AD3F30B963CA}" srcOrd="0" destOrd="0" presId="urn:microsoft.com/office/officeart/2005/8/layout/hierarchy1"/>
    <dgm:cxn modelId="{CE11A418-26C9-45EA-ABAA-D6EBCA977A1F}" type="presOf" srcId="{F6B202E9-5EC3-4325-881C-E03FB9225FEC}" destId="{4600639D-F542-495F-8731-B956BCDD2B0E}" srcOrd="0" destOrd="0" presId="urn:microsoft.com/office/officeart/2005/8/layout/hierarchy1"/>
    <dgm:cxn modelId="{C2F47A1B-E740-4CC0-84C1-E064E919D8E9}" srcId="{5FC4523F-D17D-4F17-9CB3-6723BFE3854B}" destId="{3FAAB12C-95B1-47D7-9A2F-14F4348729E7}" srcOrd="3" destOrd="0" parTransId="{373AE96E-2A5F-4447-91C1-2A2ADC085816}" sibTransId="{D6B37B9E-1D3C-4246-AE55-2D50B65F0792}"/>
    <dgm:cxn modelId="{7397CB1D-2E77-4689-A3C7-AD22FDBD38DC}" srcId="{38D74932-DFF6-4381-8F6A-8DDE2BF6B2A6}" destId="{5FC4523F-D17D-4F17-9CB3-6723BFE3854B}" srcOrd="0" destOrd="0" parTransId="{21598B2F-6602-4E40-99A8-F4E20D9B580F}" sibTransId="{9F996B1C-0334-4DC2-B185-6B126F4FA2AA}"/>
    <dgm:cxn modelId="{0566FE34-3E05-49DA-B628-1CFFFD17CB2B}" type="presOf" srcId="{B15290B0-F762-41E6-B72C-96DD21ED14EA}" destId="{34DEC46F-3650-403F-8986-9987B3F425D9}" srcOrd="0" destOrd="0" presId="urn:microsoft.com/office/officeart/2005/8/layout/hierarchy1"/>
    <dgm:cxn modelId="{E56ADB6E-548B-4582-B499-E841799A441C}" srcId="{5FC4523F-D17D-4F17-9CB3-6723BFE3854B}" destId="{68BB52EA-721B-46F0-9415-5D3423A957A3}" srcOrd="0" destOrd="0" parTransId="{F6B202E9-5EC3-4325-881C-E03FB9225FEC}" sibTransId="{CACE6D82-D607-49EA-9D32-2A632BFC86F9}"/>
    <dgm:cxn modelId="{A454D44F-7213-44D5-82C7-873D0BEBF40F}" type="presOf" srcId="{38D74932-DFF6-4381-8F6A-8DDE2BF6B2A6}" destId="{FD9E0534-F8DF-4563-A6E4-21A9A73B2F3C}" srcOrd="0" destOrd="0" presId="urn:microsoft.com/office/officeart/2005/8/layout/hierarchy1"/>
    <dgm:cxn modelId="{B22D2D54-E268-4236-8850-9E68577AF310}" type="presOf" srcId="{373AE96E-2A5F-4447-91C1-2A2ADC085816}" destId="{A430A798-31BD-4333-B911-AEE317BEA6C8}" srcOrd="0" destOrd="0" presId="urn:microsoft.com/office/officeart/2005/8/layout/hierarchy1"/>
    <dgm:cxn modelId="{72017889-2465-47BA-8FF8-E6843195725B}" srcId="{5FC4523F-D17D-4F17-9CB3-6723BFE3854B}" destId="{B15290B0-F762-41E6-B72C-96DD21ED14EA}" srcOrd="1" destOrd="0" parTransId="{68B43CE0-7427-4866-8E49-1336DF40D006}" sibTransId="{8697C5B0-926D-443C-B8C9-17FAAF301C8F}"/>
    <dgm:cxn modelId="{CBA4589D-19B4-4740-BE71-2F91AFD1E994}" type="presOf" srcId="{68BA65C4-C35D-4362-9EB7-5BBA4A281786}" destId="{CDEEB2DA-83D9-40E4-AE70-06600A35EE01}" srcOrd="0" destOrd="0" presId="urn:microsoft.com/office/officeart/2005/8/layout/hierarchy1"/>
    <dgm:cxn modelId="{3C710FAB-CF50-4E0E-8F16-ADB5527E27B3}" type="presOf" srcId="{68BB52EA-721B-46F0-9415-5D3423A957A3}" destId="{960F9BF9-FCD9-46C2-91B4-C3C3F4F0AE93}" srcOrd="0" destOrd="0" presId="urn:microsoft.com/office/officeart/2005/8/layout/hierarchy1"/>
    <dgm:cxn modelId="{DAE377AE-DEC1-4595-82EB-5C5EE2426C12}" type="presOf" srcId="{3FAAB12C-95B1-47D7-9A2F-14F4348729E7}" destId="{85F0F2C6-2785-4C14-9B79-0DE21DA7E810}" srcOrd="0" destOrd="0" presId="urn:microsoft.com/office/officeart/2005/8/layout/hierarchy1"/>
    <dgm:cxn modelId="{D69443BB-6210-483F-97B8-FC179CAFB32B}" type="presOf" srcId="{35631912-C95F-4001-A51F-73F9D1A224BF}" destId="{B51E8670-C44E-41B6-8884-B74782B796C8}" srcOrd="0" destOrd="0" presId="urn:microsoft.com/office/officeart/2005/8/layout/hierarchy1"/>
    <dgm:cxn modelId="{F99B69E0-AC14-4CCF-9041-BD36FD5F766E}" type="presOf" srcId="{5FC4523F-D17D-4F17-9CB3-6723BFE3854B}" destId="{5CF4FB00-F5A5-40DF-AB5F-2CA0CF087C7A}" srcOrd="0" destOrd="0" presId="urn:microsoft.com/office/officeart/2005/8/layout/hierarchy1"/>
    <dgm:cxn modelId="{801FFDEF-AD24-4E7F-A518-9D43BC659598}" srcId="{5FC4523F-D17D-4F17-9CB3-6723BFE3854B}" destId="{35631912-C95F-4001-A51F-73F9D1A224BF}" srcOrd="2" destOrd="0" parTransId="{68BA65C4-C35D-4362-9EB7-5BBA4A281786}" sibTransId="{82B7EDB2-E9E5-4690-94CE-3DFCB7DED09F}"/>
    <dgm:cxn modelId="{33587F5C-1862-45E0-914B-95EEE47054AF}" type="presParOf" srcId="{FD9E0534-F8DF-4563-A6E4-21A9A73B2F3C}" destId="{A4D3B9CB-7CEF-4493-A0DF-16E82B8DA7FE}" srcOrd="0" destOrd="0" presId="urn:microsoft.com/office/officeart/2005/8/layout/hierarchy1"/>
    <dgm:cxn modelId="{140FB623-9506-46F2-9443-A5678DECE7EA}" type="presParOf" srcId="{A4D3B9CB-7CEF-4493-A0DF-16E82B8DA7FE}" destId="{8AF523AF-7C93-4445-86B0-36CBD746CA4B}" srcOrd="0" destOrd="0" presId="urn:microsoft.com/office/officeart/2005/8/layout/hierarchy1"/>
    <dgm:cxn modelId="{4517280B-D3DD-42B6-9BE6-4B0FE2546413}" type="presParOf" srcId="{8AF523AF-7C93-4445-86B0-36CBD746CA4B}" destId="{5A4BF7E4-20EE-44E3-8ADB-14CA78575934}" srcOrd="0" destOrd="0" presId="urn:microsoft.com/office/officeart/2005/8/layout/hierarchy1"/>
    <dgm:cxn modelId="{FA0CE489-4F6C-4B39-947D-8C8BB73EE1BE}" type="presParOf" srcId="{8AF523AF-7C93-4445-86B0-36CBD746CA4B}" destId="{5CF4FB00-F5A5-40DF-AB5F-2CA0CF087C7A}" srcOrd="1" destOrd="0" presId="urn:microsoft.com/office/officeart/2005/8/layout/hierarchy1"/>
    <dgm:cxn modelId="{BEACFFDC-1B2A-4533-B6DF-F90FD3AB754E}" type="presParOf" srcId="{A4D3B9CB-7CEF-4493-A0DF-16E82B8DA7FE}" destId="{A37A828E-5A1B-46A7-996E-8E57F2C3A079}" srcOrd="1" destOrd="0" presId="urn:microsoft.com/office/officeart/2005/8/layout/hierarchy1"/>
    <dgm:cxn modelId="{F435AF7B-2793-4A27-B813-366C7EFA9622}" type="presParOf" srcId="{A37A828E-5A1B-46A7-996E-8E57F2C3A079}" destId="{4600639D-F542-495F-8731-B956BCDD2B0E}" srcOrd="0" destOrd="0" presId="urn:microsoft.com/office/officeart/2005/8/layout/hierarchy1"/>
    <dgm:cxn modelId="{A8E7FE23-0C7F-4DDD-A738-17507968F383}" type="presParOf" srcId="{A37A828E-5A1B-46A7-996E-8E57F2C3A079}" destId="{A53466C6-54D1-4EEF-B297-161BA07D4209}" srcOrd="1" destOrd="0" presId="urn:microsoft.com/office/officeart/2005/8/layout/hierarchy1"/>
    <dgm:cxn modelId="{9B2B31E3-5178-4C0D-A4FB-60BC5C87C948}" type="presParOf" srcId="{A53466C6-54D1-4EEF-B297-161BA07D4209}" destId="{69449DBA-ACA7-4D49-A546-9B8812FF236F}" srcOrd="0" destOrd="0" presId="urn:microsoft.com/office/officeart/2005/8/layout/hierarchy1"/>
    <dgm:cxn modelId="{17E169A3-A191-4466-A935-0776D0A74843}" type="presParOf" srcId="{69449DBA-ACA7-4D49-A546-9B8812FF236F}" destId="{F14235D6-3343-42B9-A93A-3CAD6E81CB80}" srcOrd="0" destOrd="0" presId="urn:microsoft.com/office/officeart/2005/8/layout/hierarchy1"/>
    <dgm:cxn modelId="{8B7F6217-9199-4B47-805E-A85F74558EA5}" type="presParOf" srcId="{69449DBA-ACA7-4D49-A546-9B8812FF236F}" destId="{960F9BF9-FCD9-46C2-91B4-C3C3F4F0AE93}" srcOrd="1" destOrd="0" presId="urn:microsoft.com/office/officeart/2005/8/layout/hierarchy1"/>
    <dgm:cxn modelId="{3A2794C6-9DE0-40BF-B543-0B31D4F78A8B}" type="presParOf" srcId="{A53466C6-54D1-4EEF-B297-161BA07D4209}" destId="{84DDF57B-DBAF-4749-AEE3-B02E7CC1314A}" srcOrd="1" destOrd="0" presId="urn:microsoft.com/office/officeart/2005/8/layout/hierarchy1"/>
    <dgm:cxn modelId="{753839AC-ADBA-4265-9B27-AAF0BE650838}" type="presParOf" srcId="{A37A828E-5A1B-46A7-996E-8E57F2C3A079}" destId="{FB7E21BE-0B4C-4420-A0A1-AD3F30B963CA}" srcOrd="2" destOrd="0" presId="urn:microsoft.com/office/officeart/2005/8/layout/hierarchy1"/>
    <dgm:cxn modelId="{C3C57531-0516-4D8A-88B1-599CE69AC7A8}" type="presParOf" srcId="{A37A828E-5A1B-46A7-996E-8E57F2C3A079}" destId="{274E33BA-EAA7-4EB5-9D9C-3F1E0899CC42}" srcOrd="3" destOrd="0" presId="urn:microsoft.com/office/officeart/2005/8/layout/hierarchy1"/>
    <dgm:cxn modelId="{9C460708-56DF-4DF5-8F57-467C5FDB937D}" type="presParOf" srcId="{274E33BA-EAA7-4EB5-9D9C-3F1E0899CC42}" destId="{CBFC4E7B-28A5-4A04-8B79-DDFB0D12CFB1}" srcOrd="0" destOrd="0" presId="urn:microsoft.com/office/officeart/2005/8/layout/hierarchy1"/>
    <dgm:cxn modelId="{680EDC4B-9442-4C03-BEE5-2887EDB4E949}" type="presParOf" srcId="{CBFC4E7B-28A5-4A04-8B79-DDFB0D12CFB1}" destId="{1A7D12D6-420C-4C8A-9851-40FE3E21BA29}" srcOrd="0" destOrd="0" presId="urn:microsoft.com/office/officeart/2005/8/layout/hierarchy1"/>
    <dgm:cxn modelId="{EBB35E1E-F45A-4A62-BB53-D52E60C1BB3A}" type="presParOf" srcId="{CBFC4E7B-28A5-4A04-8B79-DDFB0D12CFB1}" destId="{34DEC46F-3650-403F-8986-9987B3F425D9}" srcOrd="1" destOrd="0" presId="urn:microsoft.com/office/officeart/2005/8/layout/hierarchy1"/>
    <dgm:cxn modelId="{CDFADC0A-5621-4DD6-9CFF-02CB7C29C35C}" type="presParOf" srcId="{274E33BA-EAA7-4EB5-9D9C-3F1E0899CC42}" destId="{F31DAACB-EA4F-4A8D-A80A-D3271B289FD3}" srcOrd="1" destOrd="0" presId="urn:microsoft.com/office/officeart/2005/8/layout/hierarchy1"/>
    <dgm:cxn modelId="{1231316C-74C9-4279-B1E3-0E850789FE48}" type="presParOf" srcId="{A37A828E-5A1B-46A7-996E-8E57F2C3A079}" destId="{CDEEB2DA-83D9-40E4-AE70-06600A35EE01}" srcOrd="4" destOrd="0" presId="urn:microsoft.com/office/officeart/2005/8/layout/hierarchy1"/>
    <dgm:cxn modelId="{F585BE50-7223-46E5-BF08-A686381D4946}" type="presParOf" srcId="{A37A828E-5A1B-46A7-996E-8E57F2C3A079}" destId="{24434AD6-7276-4DC4-B2D3-2033F426B935}" srcOrd="5" destOrd="0" presId="urn:microsoft.com/office/officeart/2005/8/layout/hierarchy1"/>
    <dgm:cxn modelId="{9F758497-7B48-4937-8FFF-4A84B4B51A3F}" type="presParOf" srcId="{24434AD6-7276-4DC4-B2D3-2033F426B935}" destId="{8ADD8919-EFC2-4BE7-98AE-AED6A201A689}" srcOrd="0" destOrd="0" presId="urn:microsoft.com/office/officeart/2005/8/layout/hierarchy1"/>
    <dgm:cxn modelId="{DB1025D4-43BF-4277-B222-60F471D218C3}" type="presParOf" srcId="{8ADD8919-EFC2-4BE7-98AE-AED6A201A689}" destId="{F232A33E-31F6-4614-BC54-8CB963706391}" srcOrd="0" destOrd="0" presId="urn:microsoft.com/office/officeart/2005/8/layout/hierarchy1"/>
    <dgm:cxn modelId="{F524F4B3-BD0E-4ACA-8FE7-48D4F28F9D02}" type="presParOf" srcId="{8ADD8919-EFC2-4BE7-98AE-AED6A201A689}" destId="{B51E8670-C44E-41B6-8884-B74782B796C8}" srcOrd="1" destOrd="0" presId="urn:microsoft.com/office/officeart/2005/8/layout/hierarchy1"/>
    <dgm:cxn modelId="{4005EB67-B436-4BF6-98BF-CA475E4D4438}" type="presParOf" srcId="{24434AD6-7276-4DC4-B2D3-2033F426B935}" destId="{0089CB03-45A9-435C-A50F-740CAA0E77E8}" srcOrd="1" destOrd="0" presId="urn:microsoft.com/office/officeart/2005/8/layout/hierarchy1"/>
    <dgm:cxn modelId="{D08A81A4-B5BD-4EF3-A40C-B19209679E04}" type="presParOf" srcId="{A37A828E-5A1B-46A7-996E-8E57F2C3A079}" destId="{A430A798-31BD-4333-B911-AEE317BEA6C8}" srcOrd="6" destOrd="0" presId="urn:microsoft.com/office/officeart/2005/8/layout/hierarchy1"/>
    <dgm:cxn modelId="{2C121D5E-1239-4C32-A3B6-C544EFA3B60D}" type="presParOf" srcId="{A37A828E-5A1B-46A7-996E-8E57F2C3A079}" destId="{9EDD4CED-5305-4EFE-96CE-49EBDAB1014D}" srcOrd="7" destOrd="0" presId="urn:microsoft.com/office/officeart/2005/8/layout/hierarchy1"/>
    <dgm:cxn modelId="{AEAC993D-9FC3-461C-932A-5F5539D2086D}" type="presParOf" srcId="{9EDD4CED-5305-4EFE-96CE-49EBDAB1014D}" destId="{3BBE726F-4896-4752-BF72-2CA3C1027B12}" srcOrd="0" destOrd="0" presId="urn:microsoft.com/office/officeart/2005/8/layout/hierarchy1"/>
    <dgm:cxn modelId="{65463946-F048-4A6B-853D-C7BD35CFC76D}" type="presParOf" srcId="{3BBE726F-4896-4752-BF72-2CA3C1027B12}" destId="{5DBF60DE-DED4-4859-9E67-8975CC0B6F1D}" srcOrd="0" destOrd="0" presId="urn:microsoft.com/office/officeart/2005/8/layout/hierarchy1"/>
    <dgm:cxn modelId="{2D886663-0BD8-4867-949E-46711EE38B2A}" type="presParOf" srcId="{3BBE726F-4896-4752-BF72-2CA3C1027B12}" destId="{85F0F2C6-2785-4C14-9B79-0DE21DA7E810}" srcOrd="1" destOrd="0" presId="urn:microsoft.com/office/officeart/2005/8/layout/hierarchy1"/>
    <dgm:cxn modelId="{52234FB3-93FA-424E-8A8B-2DA6D96E2198}" type="presParOf" srcId="{9EDD4CED-5305-4EFE-96CE-49EBDAB1014D}" destId="{E45C1078-3470-48D4-9033-1E121780587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BC3A636-E055-4B03-9233-ED4BC69F5C9D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</dgm:pt>
    <dgm:pt modelId="{9BF13B62-0EDE-4DFA-A188-24E79A1D25C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ППРВС</a:t>
          </a:r>
        </a:p>
      </dgm:t>
    </dgm:pt>
    <dgm:pt modelId="{88DC9AD8-008A-4251-B7B5-BB739E9A9570}" type="parTrans" cxnId="{B6AF88EC-01ED-4E48-BE49-A55F5EDE65C4}">
      <dgm:prSet/>
      <dgm:spPr/>
      <dgm:t>
        <a:bodyPr/>
        <a:lstStyle/>
        <a:p>
          <a:endParaRPr lang="ru-RU"/>
        </a:p>
      </dgm:t>
    </dgm:pt>
    <dgm:pt modelId="{01654D67-0734-43D2-A6A0-E1CEEEFE22B7}" type="sibTrans" cxnId="{B6AF88EC-01ED-4E48-BE49-A55F5EDE65C4}">
      <dgm:prSet/>
      <dgm:spPr/>
      <dgm:t>
        <a:bodyPr/>
        <a:lstStyle/>
        <a:p>
          <a:endParaRPr lang="ru-RU"/>
        </a:p>
      </dgm:t>
    </dgm:pt>
    <dgm:pt modelId="{EC7BFEB1-57EB-4ED2-A9DB-8B4668A89AF0}">
      <dgm:prSet custT="1"/>
      <dgm:spPr/>
      <dgm:t>
        <a:bodyPr/>
        <a:lstStyle/>
        <a:p>
          <a:pPr rtl="0"/>
          <a:r>
            <a:rPr lang="ru-RU" sz="2800" b="0" i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22 909,03</a:t>
          </a:r>
          <a:r>
            <a:rPr kumimoji="0" lang="ru-RU" sz="28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Times New Roman" panose="02020603050405020304" pitchFamily="18" charset="0"/>
            </a:rPr>
            <a:t> </a:t>
          </a:r>
          <a:r>
            <a:rPr kumimoji="0" lang="ru-RU" sz="2900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руб., </a:t>
          </a:r>
          <a:r>
            <a:rPr kumimoji="0" lang="ru-RU" sz="29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а  случае усыновления ребенка-инвалида, ребенка в возрасте старше семи лет, а также детей, являющихся братьями и (или) сестрами –</a:t>
          </a:r>
          <a:r>
            <a:rPr lang="ru-RU" sz="2900" b="0" i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156.428,66</a:t>
          </a:r>
          <a:r>
            <a:rPr kumimoji="0" lang="ru-RU" sz="29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Times New Roman" panose="02020603050405020304" pitchFamily="18" charset="0"/>
            </a:rPr>
            <a:t> </a:t>
          </a:r>
          <a:r>
            <a:rPr kumimoji="0" lang="ru-RU" sz="2900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руб. </a:t>
          </a:r>
          <a:r>
            <a:rPr kumimoji="0" lang="ru-RU" sz="2900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на каждого ребенка </a:t>
          </a:r>
        </a:p>
      </dgm:t>
    </dgm:pt>
    <dgm:pt modelId="{047800C7-18EA-4430-8A28-524A37A33217}" type="parTrans" cxnId="{B3595BB5-BF6E-4C4F-AEF0-C50DC33E706C}">
      <dgm:prSet/>
      <dgm:spPr/>
      <dgm:t>
        <a:bodyPr/>
        <a:lstStyle/>
        <a:p>
          <a:endParaRPr lang="ru-RU"/>
        </a:p>
      </dgm:t>
    </dgm:pt>
    <dgm:pt modelId="{D8037BA9-AF27-4386-8A7D-6C7BB97A6A57}" type="sibTrans" cxnId="{B3595BB5-BF6E-4C4F-AEF0-C50DC33E706C}">
      <dgm:prSet/>
      <dgm:spPr/>
      <dgm:t>
        <a:bodyPr/>
        <a:lstStyle/>
        <a:p>
          <a:endParaRPr lang="ru-RU"/>
        </a:p>
      </dgm:t>
    </dgm:pt>
    <dgm:pt modelId="{B0D411EF-B36F-40EB-8F7C-490D460B8C71}" type="pres">
      <dgm:prSet presAssocID="{0BC3A636-E055-4B03-9233-ED4BC69F5C9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A8EBE22-1FD4-46E9-AB5E-CF8960D40FA9}" type="pres">
      <dgm:prSet presAssocID="{9BF13B62-0EDE-4DFA-A188-24E79A1D25CD}" presName="hierRoot1" presStyleCnt="0">
        <dgm:presLayoutVars>
          <dgm:hierBranch/>
        </dgm:presLayoutVars>
      </dgm:prSet>
      <dgm:spPr/>
    </dgm:pt>
    <dgm:pt modelId="{B577DB2A-F5DC-4A6A-9AF1-9A8FE2234BA7}" type="pres">
      <dgm:prSet presAssocID="{9BF13B62-0EDE-4DFA-A188-24E79A1D25CD}" presName="rootComposite1" presStyleCnt="0"/>
      <dgm:spPr/>
    </dgm:pt>
    <dgm:pt modelId="{FAAD8731-521A-4246-BC19-8A914A576C03}" type="pres">
      <dgm:prSet presAssocID="{9BF13B62-0EDE-4DFA-A188-24E79A1D25CD}" presName="rootText1" presStyleLbl="node0" presStyleIdx="0" presStyleCnt="1" custScaleX="161530">
        <dgm:presLayoutVars>
          <dgm:chPref val="3"/>
        </dgm:presLayoutVars>
      </dgm:prSet>
      <dgm:spPr/>
    </dgm:pt>
    <dgm:pt modelId="{2DB7455B-C0D6-4F2E-9B1F-C9A7E3643273}" type="pres">
      <dgm:prSet presAssocID="{9BF13B62-0EDE-4DFA-A188-24E79A1D25CD}" presName="rootConnector1" presStyleLbl="node1" presStyleIdx="0" presStyleCnt="0"/>
      <dgm:spPr/>
    </dgm:pt>
    <dgm:pt modelId="{29A3A409-6006-45ED-A504-2F69CC5B3AA7}" type="pres">
      <dgm:prSet presAssocID="{9BF13B62-0EDE-4DFA-A188-24E79A1D25CD}" presName="hierChild2" presStyleCnt="0"/>
      <dgm:spPr/>
    </dgm:pt>
    <dgm:pt modelId="{D11E96FE-EA16-4925-B8C3-859A2E222686}" type="pres">
      <dgm:prSet presAssocID="{047800C7-18EA-4430-8A28-524A37A33217}" presName="Name35" presStyleLbl="parChTrans1D2" presStyleIdx="0" presStyleCnt="1"/>
      <dgm:spPr/>
    </dgm:pt>
    <dgm:pt modelId="{D6B0811A-12D8-4E10-9BCB-B93F56043385}" type="pres">
      <dgm:prSet presAssocID="{EC7BFEB1-57EB-4ED2-A9DB-8B4668A89AF0}" presName="hierRoot2" presStyleCnt="0">
        <dgm:presLayoutVars>
          <dgm:hierBranch/>
        </dgm:presLayoutVars>
      </dgm:prSet>
      <dgm:spPr/>
    </dgm:pt>
    <dgm:pt modelId="{5F8A5AFF-9BB0-41FA-9221-25A454676931}" type="pres">
      <dgm:prSet presAssocID="{EC7BFEB1-57EB-4ED2-A9DB-8B4668A89AF0}" presName="rootComposite" presStyleCnt="0"/>
      <dgm:spPr/>
    </dgm:pt>
    <dgm:pt modelId="{9761893A-2720-49C9-A3DD-3523467A59F2}" type="pres">
      <dgm:prSet presAssocID="{EC7BFEB1-57EB-4ED2-A9DB-8B4668A89AF0}" presName="rootText" presStyleLbl="node2" presStyleIdx="0" presStyleCnt="1" custScaleX="209213">
        <dgm:presLayoutVars>
          <dgm:chPref val="3"/>
        </dgm:presLayoutVars>
      </dgm:prSet>
      <dgm:spPr/>
    </dgm:pt>
    <dgm:pt modelId="{606CDDBD-397F-412F-B197-AC5B76B5E938}" type="pres">
      <dgm:prSet presAssocID="{EC7BFEB1-57EB-4ED2-A9DB-8B4668A89AF0}" presName="rootConnector" presStyleLbl="node2" presStyleIdx="0" presStyleCnt="1"/>
      <dgm:spPr/>
    </dgm:pt>
    <dgm:pt modelId="{F81F8F88-AF9E-4468-809E-6DBA61677B3A}" type="pres">
      <dgm:prSet presAssocID="{EC7BFEB1-57EB-4ED2-A9DB-8B4668A89AF0}" presName="hierChild4" presStyleCnt="0"/>
      <dgm:spPr/>
    </dgm:pt>
    <dgm:pt modelId="{73701E32-E4B9-49BE-982C-0B1ED021ECEE}" type="pres">
      <dgm:prSet presAssocID="{EC7BFEB1-57EB-4ED2-A9DB-8B4668A89AF0}" presName="hierChild5" presStyleCnt="0"/>
      <dgm:spPr/>
    </dgm:pt>
    <dgm:pt modelId="{FC29D9A7-50FF-4B4D-930A-35A2F53D3C19}" type="pres">
      <dgm:prSet presAssocID="{9BF13B62-0EDE-4DFA-A188-24E79A1D25CD}" presName="hierChild3" presStyleCnt="0"/>
      <dgm:spPr/>
    </dgm:pt>
  </dgm:ptLst>
  <dgm:cxnLst>
    <dgm:cxn modelId="{A8335443-EC08-4E93-BCE7-DDA68AD10DE8}" type="presOf" srcId="{9BF13B62-0EDE-4DFA-A188-24E79A1D25CD}" destId="{FAAD8731-521A-4246-BC19-8A914A576C03}" srcOrd="0" destOrd="0" presId="urn:microsoft.com/office/officeart/2005/8/layout/orgChart1"/>
    <dgm:cxn modelId="{10C23D7C-5067-4015-A9AF-F88E86CC8B8B}" type="presOf" srcId="{EC7BFEB1-57EB-4ED2-A9DB-8B4668A89AF0}" destId="{606CDDBD-397F-412F-B197-AC5B76B5E938}" srcOrd="1" destOrd="0" presId="urn:microsoft.com/office/officeart/2005/8/layout/orgChart1"/>
    <dgm:cxn modelId="{05D528A9-5501-494E-937F-CBEC54BDB9EA}" type="presOf" srcId="{0BC3A636-E055-4B03-9233-ED4BC69F5C9D}" destId="{B0D411EF-B36F-40EB-8F7C-490D460B8C71}" srcOrd="0" destOrd="0" presId="urn:microsoft.com/office/officeart/2005/8/layout/orgChart1"/>
    <dgm:cxn modelId="{9FE80BB4-6CDE-45B6-8A4B-447B8EA2F5CA}" type="presOf" srcId="{047800C7-18EA-4430-8A28-524A37A33217}" destId="{D11E96FE-EA16-4925-B8C3-859A2E222686}" srcOrd="0" destOrd="0" presId="urn:microsoft.com/office/officeart/2005/8/layout/orgChart1"/>
    <dgm:cxn modelId="{B3595BB5-BF6E-4C4F-AEF0-C50DC33E706C}" srcId="{9BF13B62-0EDE-4DFA-A188-24E79A1D25CD}" destId="{EC7BFEB1-57EB-4ED2-A9DB-8B4668A89AF0}" srcOrd="0" destOrd="0" parTransId="{047800C7-18EA-4430-8A28-524A37A33217}" sibTransId="{D8037BA9-AF27-4386-8A7D-6C7BB97A6A57}"/>
    <dgm:cxn modelId="{393D5CCE-D1AF-49AB-9437-F79A82B3E832}" type="presOf" srcId="{9BF13B62-0EDE-4DFA-A188-24E79A1D25CD}" destId="{2DB7455B-C0D6-4F2E-9B1F-C9A7E3643273}" srcOrd="1" destOrd="0" presId="urn:microsoft.com/office/officeart/2005/8/layout/orgChart1"/>
    <dgm:cxn modelId="{C5059CE3-B829-4F21-8D59-BC10A6DD3807}" type="presOf" srcId="{EC7BFEB1-57EB-4ED2-A9DB-8B4668A89AF0}" destId="{9761893A-2720-49C9-A3DD-3523467A59F2}" srcOrd="0" destOrd="0" presId="urn:microsoft.com/office/officeart/2005/8/layout/orgChart1"/>
    <dgm:cxn modelId="{B6AF88EC-01ED-4E48-BE49-A55F5EDE65C4}" srcId="{0BC3A636-E055-4B03-9233-ED4BC69F5C9D}" destId="{9BF13B62-0EDE-4DFA-A188-24E79A1D25CD}" srcOrd="0" destOrd="0" parTransId="{88DC9AD8-008A-4251-B7B5-BB739E9A9570}" sibTransId="{01654D67-0734-43D2-A6A0-E1CEEEFE22B7}"/>
    <dgm:cxn modelId="{6D3A3676-3EFD-419E-9B12-F99DAE0E45D3}" type="presParOf" srcId="{B0D411EF-B36F-40EB-8F7C-490D460B8C71}" destId="{CA8EBE22-1FD4-46E9-AB5E-CF8960D40FA9}" srcOrd="0" destOrd="0" presId="urn:microsoft.com/office/officeart/2005/8/layout/orgChart1"/>
    <dgm:cxn modelId="{C33D622A-2F25-4458-B4BE-43DC2C23D218}" type="presParOf" srcId="{CA8EBE22-1FD4-46E9-AB5E-CF8960D40FA9}" destId="{B577DB2A-F5DC-4A6A-9AF1-9A8FE2234BA7}" srcOrd="0" destOrd="0" presId="urn:microsoft.com/office/officeart/2005/8/layout/orgChart1"/>
    <dgm:cxn modelId="{12601A9A-6FCF-4C80-AFB0-9688258821B8}" type="presParOf" srcId="{B577DB2A-F5DC-4A6A-9AF1-9A8FE2234BA7}" destId="{FAAD8731-521A-4246-BC19-8A914A576C03}" srcOrd="0" destOrd="0" presId="urn:microsoft.com/office/officeart/2005/8/layout/orgChart1"/>
    <dgm:cxn modelId="{8BEE7D29-097E-4E33-99CA-422C6AA0424F}" type="presParOf" srcId="{B577DB2A-F5DC-4A6A-9AF1-9A8FE2234BA7}" destId="{2DB7455B-C0D6-4F2E-9B1F-C9A7E3643273}" srcOrd="1" destOrd="0" presId="urn:microsoft.com/office/officeart/2005/8/layout/orgChart1"/>
    <dgm:cxn modelId="{426CE8AE-12C4-4425-B2C7-78F89059F73C}" type="presParOf" srcId="{CA8EBE22-1FD4-46E9-AB5E-CF8960D40FA9}" destId="{29A3A409-6006-45ED-A504-2F69CC5B3AA7}" srcOrd="1" destOrd="0" presId="urn:microsoft.com/office/officeart/2005/8/layout/orgChart1"/>
    <dgm:cxn modelId="{BAF1028F-CBFB-47FF-9964-B260AD61B781}" type="presParOf" srcId="{29A3A409-6006-45ED-A504-2F69CC5B3AA7}" destId="{D11E96FE-EA16-4925-B8C3-859A2E222686}" srcOrd="0" destOrd="0" presId="urn:microsoft.com/office/officeart/2005/8/layout/orgChart1"/>
    <dgm:cxn modelId="{1E6C5007-4E22-4AAD-AD04-17C9BDF88785}" type="presParOf" srcId="{29A3A409-6006-45ED-A504-2F69CC5B3AA7}" destId="{D6B0811A-12D8-4E10-9BCB-B93F56043385}" srcOrd="1" destOrd="0" presId="urn:microsoft.com/office/officeart/2005/8/layout/orgChart1"/>
    <dgm:cxn modelId="{2D8EF480-1AC3-451D-8E8D-362A30ECE056}" type="presParOf" srcId="{D6B0811A-12D8-4E10-9BCB-B93F56043385}" destId="{5F8A5AFF-9BB0-41FA-9221-25A454676931}" srcOrd="0" destOrd="0" presId="urn:microsoft.com/office/officeart/2005/8/layout/orgChart1"/>
    <dgm:cxn modelId="{92D5A3DA-B79C-46E2-9C77-F62E41BBAB4C}" type="presParOf" srcId="{5F8A5AFF-9BB0-41FA-9221-25A454676931}" destId="{9761893A-2720-49C9-A3DD-3523467A59F2}" srcOrd="0" destOrd="0" presId="urn:microsoft.com/office/officeart/2005/8/layout/orgChart1"/>
    <dgm:cxn modelId="{431E10B4-ED53-4E37-BA15-25106113F2F9}" type="presParOf" srcId="{5F8A5AFF-9BB0-41FA-9221-25A454676931}" destId="{606CDDBD-397F-412F-B197-AC5B76B5E938}" srcOrd="1" destOrd="0" presId="urn:microsoft.com/office/officeart/2005/8/layout/orgChart1"/>
    <dgm:cxn modelId="{308309F0-C316-4220-8A5F-CFA3E2C253D6}" type="presParOf" srcId="{D6B0811A-12D8-4E10-9BCB-B93F56043385}" destId="{F81F8F88-AF9E-4468-809E-6DBA61677B3A}" srcOrd="1" destOrd="0" presId="urn:microsoft.com/office/officeart/2005/8/layout/orgChart1"/>
    <dgm:cxn modelId="{EF108D57-5D2F-44C9-8B51-C30D78748F2E}" type="presParOf" srcId="{D6B0811A-12D8-4E10-9BCB-B93F56043385}" destId="{73701E32-E4B9-49BE-982C-0B1ED021ECEE}" srcOrd="2" destOrd="0" presId="urn:microsoft.com/office/officeart/2005/8/layout/orgChart1"/>
    <dgm:cxn modelId="{834D9AD7-2EFC-49A6-BF5D-8E79EB0C176E}" type="presParOf" srcId="{CA8EBE22-1FD4-46E9-AB5E-CF8960D40FA9}" destId="{FC29D9A7-50FF-4B4D-930A-35A2F53D3C1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2746A17-217D-4E5A-9970-DF9C975FB81C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</dgm:pt>
    <dgm:pt modelId="{C6A7AE46-CBEB-4D1C-BB42-C1FE6B9EB61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виды и цели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назначения</a:t>
          </a:r>
        </a:p>
      </dgm:t>
    </dgm:pt>
    <dgm:pt modelId="{97FEDAD3-B043-4FDF-B97E-0E3008CFA69D}" type="parTrans" cxnId="{AC7F93EA-1D31-4773-B933-0FB73A5B9D5B}">
      <dgm:prSet/>
      <dgm:spPr/>
      <dgm:t>
        <a:bodyPr/>
        <a:lstStyle/>
        <a:p>
          <a:endParaRPr lang="ru-RU"/>
        </a:p>
      </dgm:t>
    </dgm:pt>
    <dgm:pt modelId="{084E6CE6-1246-4DDD-962A-7320DFA52898}" type="sibTrans" cxnId="{AC7F93EA-1D31-4773-B933-0FB73A5B9D5B}">
      <dgm:prSet/>
      <dgm:spPr/>
      <dgm:t>
        <a:bodyPr/>
        <a:lstStyle/>
        <a:p>
          <a:endParaRPr lang="ru-RU"/>
        </a:p>
      </dgm:t>
    </dgm:pt>
    <dgm:pt modelId="{46749174-8782-4273-A7A2-041334A0EAC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Пособия женам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военнослужащих, проходящим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службу по призыву</a:t>
          </a:r>
        </a:p>
      </dgm:t>
    </dgm:pt>
    <dgm:pt modelId="{A5AC93BD-227A-44AF-A95C-347B0CB1730A}" type="parTrans" cxnId="{FE001E07-0072-4371-9285-3807A0CE512E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FB0707FB-E5AB-4093-A0ED-C08CAC608009}" type="sibTrans" cxnId="{FE001E07-0072-4371-9285-3807A0CE512E}">
      <dgm:prSet/>
      <dgm:spPr/>
      <dgm:t>
        <a:bodyPr/>
        <a:lstStyle/>
        <a:p>
          <a:endParaRPr lang="ru-RU"/>
        </a:p>
      </dgm:t>
    </dgm:pt>
    <dgm:pt modelId="{F8645C35-6351-4E69-A0B2-44A7ED23CA1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Цель</a:t>
          </a: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материальная поддержка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 –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супруги военнослужащего</a:t>
          </a:r>
        </a:p>
      </dgm:t>
    </dgm:pt>
    <dgm:pt modelId="{A1C89F52-3D4A-4FBB-8664-023107D19147}" type="parTrans" cxnId="{6763870A-67EE-4FEA-A534-BF4E46C482F5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66141EEC-4DFE-4DAE-A9B7-D444AB2394FD}" type="sibTrans" cxnId="{6763870A-67EE-4FEA-A534-BF4E46C482F5}">
      <dgm:prSet/>
      <dgm:spPr/>
      <dgm:t>
        <a:bodyPr/>
        <a:lstStyle/>
        <a:p>
          <a:endParaRPr lang="ru-RU"/>
        </a:p>
      </dgm:t>
    </dgm:pt>
    <dgm:pt modelId="{73912D2D-626F-492A-A18F-9C3719659B9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единовременное</a:t>
          </a:r>
        </a:p>
      </dgm:t>
    </dgm:pt>
    <dgm:pt modelId="{94479738-B46E-40EA-B47C-F8C791D80732}" type="parTrans" cxnId="{5DC8E305-BD26-420E-8D3E-5E754B53AEB0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5B8070B1-909A-49C0-B66F-F1DA49E08BF4}" type="sibTrans" cxnId="{5DC8E305-BD26-420E-8D3E-5E754B53AEB0}">
      <dgm:prSet/>
      <dgm:spPr/>
      <dgm:t>
        <a:bodyPr/>
        <a:lstStyle/>
        <a:p>
          <a:endParaRPr lang="ru-RU"/>
        </a:p>
      </dgm:t>
    </dgm:pt>
    <dgm:pt modelId="{CC45E1AA-C8E3-41D7-875F-17EB59C9CFC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Пособия детям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военнослужащих,</a:t>
          </a: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</a:t>
          </a: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проходящим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службу по призыву</a:t>
          </a:r>
        </a:p>
      </dgm:t>
    </dgm:pt>
    <dgm:pt modelId="{B4DFBA70-C242-43A3-A21B-E420FF5E9F42}" type="parTrans" cxnId="{A6B37682-E042-473A-AA1F-1BB836C51375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AB3BAB48-1164-41BB-B882-CCAFD3027567}" type="sibTrans" cxnId="{A6B37682-E042-473A-AA1F-1BB836C51375}">
      <dgm:prSet/>
      <dgm:spPr/>
      <dgm:t>
        <a:bodyPr/>
        <a:lstStyle/>
        <a:p>
          <a:endParaRPr lang="ru-RU"/>
        </a:p>
      </dgm:t>
    </dgm:pt>
    <dgm:pt modelId="{345889D8-2EC9-4A04-BA83-84E06351F9D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Цель: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материальную поддержка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ребенка (детей) военнослужащего</a:t>
          </a:r>
        </a:p>
      </dgm:t>
    </dgm:pt>
    <dgm:pt modelId="{9BD6412C-59B0-4FA1-A397-C85D4557E802}" type="parTrans" cxnId="{4965702E-7095-4896-9FCF-AA1DD865606D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BF7697E3-152B-479B-9D0E-C522C956B36B}" type="sibTrans" cxnId="{4965702E-7095-4896-9FCF-AA1DD865606D}">
      <dgm:prSet/>
      <dgm:spPr/>
      <dgm:t>
        <a:bodyPr/>
        <a:lstStyle/>
        <a:p>
          <a:endParaRPr lang="ru-RU"/>
        </a:p>
      </dgm:t>
    </dgm:pt>
    <dgm:pt modelId="{BA01514E-1BF6-4068-A891-B39C74F8837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ежемесячное</a:t>
          </a:r>
        </a:p>
      </dgm:t>
    </dgm:pt>
    <dgm:pt modelId="{4F6F5694-E8FB-429E-B9C0-8C240CC565C4}" type="parTrans" cxnId="{5C853053-C0DE-429B-9BAE-B8844E9AA013}">
      <dgm:prSet/>
      <dgm:spPr>
        <a:ln w="38100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6276F4C2-3115-4978-B75D-DF829D2F41C0}" type="sibTrans" cxnId="{5C853053-C0DE-429B-9BAE-B8844E9AA013}">
      <dgm:prSet/>
      <dgm:spPr/>
      <dgm:t>
        <a:bodyPr/>
        <a:lstStyle/>
        <a:p>
          <a:endParaRPr lang="ru-RU"/>
        </a:p>
      </dgm:t>
    </dgm:pt>
    <dgm:pt modelId="{9EA3C604-A2A5-4F62-86B4-B4D8237B1F32}" type="pres">
      <dgm:prSet presAssocID="{32746A17-217D-4E5A-9970-DF9C975FB81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386ED6F-4D57-4F3B-81D4-B97CD144A621}" type="pres">
      <dgm:prSet presAssocID="{C6A7AE46-CBEB-4D1C-BB42-C1FE6B9EB61A}" presName="hierRoot1" presStyleCnt="0">
        <dgm:presLayoutVars>
          <dgm:hierBranch/>
        </dgm:presLayoutVars>
      </dgm:prSet>
      <dgm:spPr/>
    </dgm:pt>
    <dgm:pt modelId="{BC660C1F-B398-4227-9417-378BDE10C4B9}" type="pres">
      <dgm:prSet presAssocID="{C6A7AE46-CBEB-4D1C-BB42-C1FE6B9EB61A}" presName="rootComposite1" presStyleCnt="0"/>
      <dgm:spPr/>
    </dgm:pt>
    <dgm:pt modelId="{3E83D909-486E-433E-B711-AA82A3A10E3D}" type="pres">
      <dgm:prSet presAssocID="{C6A7AE46-CBEB-4D1C-BB42-C1FE6B9EB61A}" presName="rootText1" presStyleLbl="node0" presStyleIdx="0" presStyleCnt="1" custScaleX="164588">
        <dgm:presLayoutVars>
          <dgm:chPref val="3"/>
        </dgm:presLayoutVars>
      </dgm:prSet>
      <dgm:spPr/>
    </dgm:pt>
    <dgm:pt modelId="{D6FE45AD-5553-470D-ADC6-D9B3783E9976}" type="pres">
      <dgm:prSet presAssocID="{C6A7AE46-CBEB-4D1C-BB42-C1FE6B9EB61A}" presName="rootConnector1" presStyleLbl="node1" presStyleIdx="0" presStyleCnt="0"/>
      <dgm:spPr/>
    </dgm:pt>
    <dgm:pt modelId="{60109598-58A1-4835-B240-98F09630403E}" type="pres">
      <dgm:prSet presAssocID="{C6A7AE46-CBEB-4D1C-BB42-C1FE6B9EB61A}" presName="hierChild2" presStyleCnt="0"/>
      <dgm:spPr/>
    </dgm:pt>
    <dgm:pt modelId="{63EC07F8-D20D-413F-80FB-5614EDD185AA}" type="pres">
      <dgm:prSet presAssocID="{A5AC93BD-227A-44AF-A95C-347B0CB1730A}" presName="Name35" presStyleLbl="parChTrans1D2" presStyleIdx="0" presStyleCnt="2"/>
      <dgm:spPr/>
    </dgm:pt>
    <dgm:pt modelId="{5F55194D-00C8-40F1-8DA7-4D4F333AB61F}" type="pres">
      <dgm:prSet presAssocID="{46749174-8782-4273-A7A2-041334A0EAC9}" presName="hierRoot2" presStyleCnt="0">
        <dgm:presLayoutVars>
          <dgm:hierBranch/>
        </dgm:presLayoutVars>
      </dgm:prSet>
      <dgm:spPr/>
    </dgm:pt>
    <dgm:pt modelId="{B752D3D7-9D7B-4C74-B412-1C69CD2CA974}" type="pres">
      <dgm:prSet presAssocID="{46749174-8782-4273-A7A2-041334A0EAC9}" presName="rootComposite" presStyleCnt="0"/>
      <dgm:spPr/>
    </dgm:pt>
    <dgm:pt modelId="{B9FCB12F-5585-4C2B-AE33-2328B72AC3AF}" type="pres">
      <dgm:prSet presAssocID="{46749174-8782-4273-A7A2-041334A0EAC9}" presName="rootText" presStyleLbl="node2" presStyleIdx="0" presStyleCnt="2" custScaleX="162958">
        <dgm:presLayoutVars>
          <dgm:chPref val="3"/>
        </dgm:presLayoutVars>
      </dgm:prSet>
      <dgm:spPr/>
    </dgm:pt>
    <dgm:pt modelId="{B6ED8B17-8705-4402-909F-00D6E92377D0}" type="pres">
      <dgm:prSet presAssocID="{46749174-8782-4273-A7A2-041334A0EAC9}" presName="rootConnector" presStyleLbl="node2" presStyleIdx="0" presStyleCnt="2"/>
      <dgm:spPr/>
    </dgm:pt>
    <dgm:pt modelId="{DF9A02D9-C1C1-4DD8-9B69-8E6253D1E310}" type="pres">
      <dgm:prSet presAssocID="{46749174-8782-4273-A7A2-041334A0EAC9}" presName="hierChild4" presStyleCnt="0"/>
      <dgm:spPr/>
    </dgm:pt>
    <dgm:pt modelId="{69A5DDD0-D046-475D-971C-B566E14A6CCA}" type="pres">
      <dgm:prSet presAssocID="{A1C89F52-3D4A-4FBB-8664-023107D19147}" presName="Name35" presStyleLbl="parChTrans1D3" presStyleIdx="0" presStyleCnt="2"/>
      <dgm:spPr/>
    </dgm:pt>
    <dgm:pt modelId="{6ADF6791-5C17-411C-BAAE-7516B6B2837A}" type="pres">
      <dgm:prSet presAssocID="{F8645C35-6351-4E69-A0B2-44A7ED23CA16}" presName="hierRoot2" presStyleCnt="0">
        <dgm:presLayoutVars>
          <dgm:hierBranch val="r"/>
        </dgm:presLayoutVars>
      </dgm:prSet>
      <dgm:spPr/>
    </dgm:pt>
    <dgm:pt modelId="{2D0E6DC5-6B00-4BDE-BA99-69193A567B0C}" type="pres">
      <dgm:prSet presAssocID="{F8645C35-6351-4E69-A0B2-44A7ED23CA16}" presName="rootComposite" presStyleCnt="0"/>
      <dgm:spPr/>
    </dgm:pt>
    <dgm:pt modelId="{F0DD8FE7-B17B-473D-8E2E-99F58A0FB2A6}" type="pres">
      <dgm:prSet presAssocID="{F8645C35-6351-4E69-A0B2-44A7ED23CA16}" presName="rootText" presStyleLbl="node3" presStyleIdx="0" presStyleCnt="2" custScaleX="141892">
        <dgm:presLayoutVars>
          <dgm:chPref val="3"/>
        </dgm:presLayoutVars>
      </dgm:prSet>
      <dgm:spPr/>
    </dgm:pt>
    <dgm:pt modelId="{5D645578-0638-4C60-A4C7-1C079C389E4F}" type="pres">
      <dgm:prSet presAssocID="{F8645C35-6351-4E69-A0B2-44A7ED23CA16}" presName="rootConnector" presStyleLbl="node3" presStyleIdx="0" presStyleCnt="2"/>
      <dgm:spPr/>
    </dgm:pt>
    <dgm:pt modelId="{194DCA6D-9FAC-4D16-87D1-6B387D9E58A7}" type="pres">
      <dgm:prSet presAssocID="{F8645C35-6351-4E69-A0B2-44A7ED23CA16}" presName="hierChild4" presStyleCnt="0"/>
      <dgm:spPr/>
    </dgm:pt>
    <dgm:pt modelId="{B243E6D3-F9FA-43EA-A75F-61ADE0C2F01F}" type="pres">
      <dgm:prSet presAssocID="{94479738-B46E-40EA-B47C-F8C791D80732}" presName="Name50" presStyleLbl="parChTrans1D4" presStyleIdx="0" presStyleCnt="2"/>
      <dgm:spPr/>
    </dgm:pt>
    <dgm:pt modelId="{EBDAA9C7-5DB4-4D52-A7FC-E645D8623911}" type="pres">
      <dgm:prSet presAssocID="{73912D2D-626F-492A-A18F-9C3719659B98}" presName="hierRoot2" presStyleCnt="0">
        <dgm:presLayoutVars>
          <dgm:hierBranch val="r"/>
        </dgm:presLayoutVars>
      </dgm:prSet>
      <dgm:spPr/>
    </dgm:pt>
    <dgm:pt modelId="{F2A76EC0-3BE5-4752-B1A9-C6B3E605DE84}" type="pres">
      <dgm:prSet presAssocID="{73912D2D-626F-492A-A18F-9C3719659B98}" presName="rootComposite" presStyleCnt="0"/>
      <dgm:spPr/>
    </dgm:pt>
    <dgm:pt modelId="{6CA5CAA9-E5CD-49EC-8C88-1BEF4C50C917}" type="pres">
      <dgm:prSet presAssocID="{73912D2D-626F-492A-A18F-9C3719659B98}" presName="rootText" presStyleLbl="node4" presStyleIdx="0" presStyleCnt="2">
        <dgm:presLayoutVars>
          <dgm:chPref val="3"/>
        </dgm:presLayoutVars>
      </dgm:prSet>
      <dgm:spPr/>
    </dgm:pt>
    <dgm:pt modelId="{F505EAA4-D23B-4B62-B33D-1E836FB1F9C0}" type="pres">
      <dgm:prSet presAssocID="{73912D2D-626F-492A-A18F-9C3719659B98}" presName="rootConnector" presStyleLbl="node4" presStyleIdx="0" presStyleCnt="2"/>
      <dgm:spPr/>
    </dgm:pt>
    <dgm:pt modelId="{30FFC0CE-401B-482D-9BCF-044FA9B3DCDD}" type="pres">
      <dgm:prSet presAssocID="{73912D2D-626F-492A-A18F-9C3719659B98}" presName="hierChild4" presStyleCnt="0"/>
      <dgm:spPr/>
    </dgm:pt>
    <dgm:pt modelId="{4091AB58-AD87-45A6-9C88-DD9AC879D3CC}" type="pres">
      <dgm:prSet presAssocID="{73912D2D-626F-492A-A18F-9C3719659B98}" presName="hierChild5" presStyleCnt="0"/>
      <dgm:spPr/>
    </dgm:pt>
    <dgm:pt modelId="{E31901C8-228D-47A3-9FE0-2E1DE1904FF2}" type="pres">
      <dgm:prSet presAssocID="{F8645C35-6351-4E69-A0B2-44A7ED23CA16}" presName="hierChild5" presStyleCnt="0"/>
      <dgm:spPr/>
    </dgm:pt>
    <dgm:pt modelId="{EF8B232E-01BB-47BA-9247-27F436843FA4}" type="pres">
      <dgm:prSet presAssocID="{46749174-8782-4273-A7A2-041334A0EAC9}" presName="hierChild5" presStyleCnt="0"/>
      <dgm:spPr/>
    </dgm:pt>
    <dgm:pt modelId="{AB946E4F-8716-47ED-8E5A-07E8B0DA73D0}" type="pres">
      <dgm:prSet presAssocID="{B4DFBA70-C242-43A3-A21B-E420FF5E9F42}" presName="Name35" presStyleLbl="parChTrans1D2" presStyleIdx="1" presStyleCnt="2"/>
      <dgm:spPr/>
    </dgm:pt>
    <dgm:pt modelId="{8722DA3B-3284-4CD0-85BD-6DD76598DEE0}" type="pres">
      <dgm:prSet presAssocID="{CC45E1AA-C8E3-41D7-875F-17EB59C9CFCE}" presName="hierRoot2" presStyleCnt="0">
        <dgm:presLayoutVars>
          <dgm:hierBranch/>
        </dgm:presLayoutVars>
      </dgm:prSet>
      <dgm:spPr/>
    </dgm:pt>
    <dgm:pt modelId="{7CD2E276-27A4-43DA-8124-D171B7157060}" type="pres">
      <dgm:prSet presAssocID="{CC45E1AA-C8E3-41D7-875F-17EB59C9CFCE}" presName="rootComposite" presStyleCnt="0"/>
      <dgm:spPr/>
    </dgm:pt>
    <dgm:pt modelId="{DD13B16D-7197-4F25-BEF2-0F03F7B64A88}" type="pres">
      <dgm:prSet presAssocID="{CC45E1AA-C8E3-41D7-875F-17EB59C9CFCE}" presName="rootText" presStyleLbl="node2" presStyleIdx="1" presStyleCnt="2" custLinFactNeighborX="19673" custLinFactNeighborY="-10580">
        <dgm:presLayoutVars>
          <dgm:chPref val="3"/>
        </dgm:presLayoutVars>
      </dgm:prSet>
      <dgm:spPr/>
    </dgm:pt>
    <dgm:pt modelId="{7D89557A-E2D6-46E4-A4DB-079A7F08C6E9}" type="pres">
      <dgm:prSet presAssocID="{CC45E1AA-C8E3-41D7-875F-17EB59C9CFCE}" presName="rootConnector" presStyleLbl="node2" presStyleIdx="1" presStyleCnt="2"/>
      <dgm:spPr/>
    </dgm:pt>
    <dgm:pt modelId="{BBC522F9-0F7F-456F-8E5F-71EDE86C7AFE}" type="pres">
      <dgm:prSet presAssocID="{CC45E1AA-C8E3-41D7-875F-17EB59C9CFCE}" presName="hierChild4" presStyleCnt="0"/>
      <dgm:spPr/>
    </dgm:pt>
    <dgm:pt modelId="{13AA48AC-047E-4DBB-B295-DD2C05ED1772}" type="pres">
      <dgm:prSet presAssocID="{9BD6412C-59B0-4FA1-A397-C85D4557E802}" presName="Name35" presStyleLbl="parChTrans1D3" presStyleIdx="1" presStyleCnt="2"/>
      <dgm:spPr/>
    </dgm:pt>
    <dgm:pt modelId="{3621B727-C4C9-4182-BFA6-355225FA3B09}" type="pres">
      <dgm:prSet presAssocID="{345889D8-2EC9-4A04-BA83-84E06351F9D6}" presName="hierRoot2" presStyleCnt="0">
        <dgm:presLayoutVars>
          <dgm:hierBranch val="r"/>
        </dgm:presLayoutVars>
      </dgm:prSet>
      <dgm:spPr/>
    </dgm:pt>
    <dgm:pt modelId="{BAF5763E-5670-4F47-B1B9-961679031C66}" type="pres">
      <dgm:prSet presAssocID="{345889D8-2EC9-4A04-BA83-84E06351F9D6}" presName="rootComposite" presStyleCnt="0"/>
      <dgm:spPr/>
    </dgm:pt>
    <dgm:pt modelId="{65D20BED-7394-4E04-8F4C-FF17C28431B7}" type="pres">
      <dgm:prSet presAssocID="{345889D8-2EC9-4A04-BA83-84E06351F9D6}" presName="rootText" presStyleLbl="node3" presStyleIdx="1" presStyleCnt="2" custScaleX="135956">
        <dgm:presLayoutVars>
          <dgm:chPref val="3"/>
        </dgm:presLayoutVars>
      </dgm:prSet>
      <dgm:spPr/>
    </dgm:pt>
    <dgm:pt modelId="{B9DBAF4A-A818-409D-A028-54824A6D19F7}" type="pres">
      <dgm:prSet presAssocID="{345889D8-2EC9-4A04-BA83-84E06351F9D6}" presName="rootConnector" presStyleLbl="node3" presStyleIdx="1" presStyleCnt="2"/>
      <dgm:spPr/>
    </dgm:pt>
    <dgm:pt modelId="{FDE33CE1-C009-42DA-9D68-972B0D891182}" type="pres">
      <dgm:prSet presAssocID="{345889D8-2EC9-4A04-BA83-84E06351F9D6}" presName="hierChild4" presStyleCnt="0"/>
      <dgm:spPr/>
    </dgm:pt>
    <dgm:pt modelId="{BD0AD6B3-6DFD-4D4C-8A38-F101250AC13E}" type="pres">
      <dgm:prSet presAssocID="{4F6F5694-E8FB-429E-B9C0-8C240CC565C4}" presName="Name50" presStyleLbl="parChTrans1D4" presStyleIdx="1" presStyleCnt="2"/>
      <dgm:spPr/>
    </dgm:pt>
    <dgm:pt modelId="{4C65C737-A73A-4140-921B-ED50D1499D3F}" type="pres">
      <dgm:prSet presAssocID="{BA01514E-1BF6-4068-A891-B39C74F88373}" presName="hierRoot2" presStyleCnt="0">
        <dgm:presLayoutVars>
          <dgm:hierBranch val="r"/>
        </dgm:presLayoutVars>
      </dgm:prSet>
      <dgm:spPr/>
    </dgm:pt>
    <dgm:pt modelId="{7FA96AAB-BD7E-4F57-8C35-07E66AC46465}" type="pres">
      <dgm:prSet presAssocID="{BA01514E-1BF6-4068-A891-B39C74F88373}" presName="rootComposite" presStyleCnt="0"/>
      <dgm:spPr/>
    </dgm:pt>
    <dgm:pt modelId="{D86FDA0B-6A94-4B52-9D05-B23D2DD4C065}" type="pres">
      <dgm:prSet presAssocID="{BA01514E-1BF6-4068-A891-B39C74F88373}" presName="rootText" presStyleLbl="node4" presStyleIdx="1" presStyleCnt="2">
        <dgm:presLayoutVars>
          <dgm:chPref val="3"/>
        </dgm:presLayoutVars>
      </dgm:prSet>
      <dgm:spPr/>
    </dgm:pt>
    <dgm:pt modelId="{DADD49C4-DE81-44A1-8146-EB31E35841E5}" type="pres">
      <dgm:prSet presAssocID="{BA01514E-1BF6-4068-A891-B39C74F88373}" presName="rootConnector" presStyleLbl="node4" presStyleIdx="1" presStyleCnt="2"/>
      <dgm:spPr/>
    </dgm:pt>
    <dgm:pt modelId="{5FEDF463-966E-4B1B-9ED6-911634EBA252}" type="pres">
      <dgm:prSet presAssocID="{BA01514E-1BF6-4068-A891-B39C74F88373}" presName="hierChild4" presStyleCnt="0"/>
      <dgm:spPr/>
    </dgm:pt>
    <dgm:pt modelId="{8F2F10A2-CD2C-4D9F-9932-79CD611356A9}" type="pres">
      <dgm:prSet presAssocID="{BA01514E-1BF6-4068-A891-B39C74F88373}" presName="hierChild5" presStyleCnt="0"/>
      <dgm:spPr/>
    </dgm:pt>
    <dgm:pt modelId="{82437575-78EB-4243-80EB-C6DAB06F74AB}" type="pres">
      <dgm:prSet presAssocID="{345889D8-2EC9-4A04-BA83-84E06351F9D6}" presName="hierChild5" presStyleCnt="0"/>
      <dgm:spPr/>
    </dgm:pt>
    <dgm:pt modelId="{F2E5BC72-816D-4A89-841C-9D4CC1D66910}" type="pres">
      <dgm:prSet presAssocID="{CC45E1AA-C8E3-41D7-875F-17EB59C9CFCE}" presName="hierChild5" presStyleCnt="0"/>
      <dgm:spPr/>
    </dgm:pt>
    <dgm:pt modelId="{F27908F6-7428-4BFF-800D-C3A9CA3F1C25}" type="pres">
      <dgm:prSet presAssocID="{C6A7AE46-CBEB-4D1C-BB42-C1FE6B9EB61A}" presName="hierChild3" presStyleCnt="0"/>
      <dgm:spPr/>
    </dgm:pt>
  </dgm:ptLst>
  <dgm:cxnLst>
    <dgm:cxn modelId="{5DC8E305-BD26-420E-8D3E-5E754B53AEB0}" srcId="{F8645C35-6351-4E69-A0B2-44A7ED23CA16}" destId="{73912D2D-626F-492A-A18F-9C3719659B98}" srcOrd="0" destOrd="0" parTransId="{94479738-B46E-40EA-B47C-F8C791D80732}" sibTransId="{5B8070B1-909A-49C0-B66F-F1DA49E08BF4}"/>
    <dgm:cxn modelId="{FE001E07-0072-4371-9285-3807A0CE512E}" srcId="{C6A7AE46-CBEB-4D1C-BB42-C1FE6B9EB61A}" destId="{46749174-8782-4273-A7A2-041334A0EAC9}" srcOrd="0" destOrd="0" parTransId="{A5AC93BD-227A-44AF-A95C-347B0CB1730A}" sibTransId="{FB0707FB-E5AB-4093-A0ED-C08CAC608009}"/>
    <dgm:cxn modelId="{6763870A-67EE-4FEA-A534-BF4E46C482F5}" srcId="{46749174-8782-4273-A7A2-041334A0EAC9}" destId="{F8645C35-6351-4E69-A0B2-44A7ED23CA16}" srcOrd="0" destOrd="0" parTransId="{A1C89F52-3D4A-4FBB-8664-023107D19147}" sibTransId="{66141EEC-4DFE-4DAE-A9B7-D444AB2394FD}"/>
    <dgm:cxn modelId="{483ACA13-DDF9-486F-891C-EAC12AC81696}" type="presOf" srcId="{F8645C35-6351-4E69-A0B2-44A7ED23CA16}" destId="{5D645578-0638-4C60-A4C7-1C079C389E4F}" srcOrd="1" destOrd="0" presId="urn:microsoft.com/office/officeart/2005/8/layout/orgChart1"/>
    <dgm:cxn modelId="{58E2F318-98D6-4776-96A4-82A9BCFBCD80}" type="presOf" srcId="{F8645C35-6351-4E69-A0B2-44A7ED23CA16}" destId="{F0DD8FE7-B17B-473D-8E2E-99F58A0FB2A6}" srcOrd="0" destOrd="0" presId="urn:microsoft.com/office/officeart/2005/8/layout/orgChart1"/>
    <dgm:cxn modelId="{2438CF1A-A4F2-4F16-B8DE-1C2489535809}" type="presOf" srcId="{46749174-8782-4273-A7A2-041334A0EAC9}" destId="{B6ED8B17-8705-4402-909F-00D6E92377D0}" srcOrd="1" destOrd="0" presId="urn:microsoft.com/office/officeart/2005/8/layout/orgChart1"/>
    <dgm:cxn modelId="{722C9625-2095-49EC-868B-C872DB0E11DA}" type="presOf" srcId="{A1C89F52-3D4A-4FBB-8664-023107D19147}" destId="{69A5DDD0-D046-475D-971C-B566E14A6CCA}" srcOrd="0" destOrd="0" presId="urn:microsoft.com/office/officeart/2005/8/layout/orgChart1"/>
    <dgm:cxn modelId="{4965702E-7095-4896-9FCF-AA1DD865606D}" srcId="{CC45E1AA-C8E3-41D7-875F-17EB59C9CFCE}" destId="{345889D8-2EC9-4A04-BA83-84E06351F9D6}" srcOrd="0" destOrd="0" parTransId="{9BD6412C-59B0-4FA1-A397-C85D4557E802}" sibTransId="{BF7697E3-152B-479B-9D0E-C522C956B36B}"/>
    <dgm:cxn modelId="{901A1D32-D440-423F-B37E-9FA2F3F3B353}" type="presOf" srcId="{B4DFBA70-C242-43A3-A21B-E420FF5E9F42}" destId="{AB946E4F-8716-47ED-8E5A-07E8B0DA73D0}" srcOrd="0" destOrd="0" presId="urn:microsoft.com/office/officeart/2005/8/layout/orgChart1"/>
    <dgm:cxn modelId="{0CC4B532-CE48-4660-822D-4C2979E6202C}" type="presOf" srcId="{CC45E1AA-C8E3-41D7-875F-17EB59C9CFCE}" destId="{DD13B16D-7197-4F25-BEF2-0F03F7B64A88}" srcOrd="0" destOrd="0" presId="urn:microsoft.com/office/officeart/2005/8/layout/orgChart1"/>
    <dgm:cxn modelId="{71BD6E36-F806-46EA-9FB3-3F271B2CB85C}" type="presOf" srcId="{A5AC93BD-227A-44AF-A95C-347B0CB1730A}" destId="{63EC07F8-D20D-413F-80FB-5614EDD185AA}" srcOrd="0" destOrd="0" presId="urn:microsoft.com/office/officeart/2005/8/layout/orgChart1"/>
    <dgm:cxn modelId="{080F766E-BF9F-464F-A08C-A210D8AA1D6A}" type="presOf" srcId="{C6A7AE46-CBEB-4D1C-BB42-C1FE6B9EB61A}" destId="{D6FE45AD-5553-470D-ADC6-D9B3783E9976}" srcOrd="1" destOrd="0" presId="urn:microsoft.com/office/officeart/2005/8/layout/orgChart1"/>
    <dgm:cxn modelId="{11ACDE4E-D32E-48B2-A587-491A6C68C407}" type="presOf" srcId="{94479738-B46E-40EA-B47C-F8C791D80732}" destId="{B243E6D3-F9FA-43EA-A75F-61ADE0C2F01F}" srcOrd="0" destOrd="0" presId="urn:microsoft.com/office/officeart/2005/8/layout/orgChart1"/>
    <dgm:cxn modelId="{679C0F51-CB1E-42D3-B58C-6687927E15B5}" type="presOf" srcId="{CC45E1AA-C8E3-41D7-875F-17EB59C9CFCE}" destId="{7D89557A-E2D6-46E4-A4DB-079A7F08C6E9}" srcOrd="1" destOrd="0" presId="urn:microsoft.com/office/officeart/2005/8/layout/orgChart1"/>
    <dgm:cxn modelId="{5C853053-C0DE-429B-9BAE-B8844E9AA013}" srcId="{345889D8-2EC9-4A04-BA83-84E06351F9D6}" destId="{BA01514E-1BF6-4068-A891-B39C74F88373}" srcOrd="0" destOrd="0" parTransId="{4F6F5694-E8FB-429E-B9C0-8C240CC565C4}" sibTransId="{6276F4C2-3115-4978-B75D-DF829D2F41C0}"/>
    <dgm:cxn modelId="{D715C055-D47C-4EB7-BDB3-272E0F9DD0DE}" type="presOf" srcId="{46749174-8782-4273-A7A2-041334A0EAC9}" destId="{B9FCB12F-5585-4C2B-AE33-2328B72AC3AF}" srcOrd="0" destOrd="0" presId="urn:microsoft.com/office/officeart/2005/8/layout/orgChart1"/>
    <dgm:cxn modelId="{34692C58-5C21-47CD-ACD5-4199BE732AA4}" type="presOf" srcId="{73912D2D-626F-492A-A18F-9C3719659B98}" destId="{6CA5CAA9-E5CD-49EC-8C88-1BEF4C50C917}" srcOrd="0" destOrd="0" presId="urn:microsoft.com/office/officeart/2005/8/layout/orgChart1"/>
    <dgm:cxn modelId="{3E462D7E-3C94-4309-8B08-54988ABAC03A}" type="presOf" srcId="{BA01514E-1BF6-4068-A891-B39C74F88373}" destId="{DADD49C4-DE81-44A1-8146-EB31E35841E5}" srcOrd="1" destOrd="0" presId="urn:microsoft.com/office/officeart/2005/8/layout/orgChart1"/>
    <dgm:cxn modelId="{A6B37682-E042-473A-AA1F-1BB836C51375}" srcId="{C6A7AE46-CBEB-4D1C-BB42-C1FE6B9EB61A}" destId="{CC45E1AA-C8E3-41D7-875F-17EB59C9CFCE}" srcOrd="1" destOrd="0" parTransId="{B4DFBA70-C242-43A3-A21B-E420FF5E9F42}" sibTransId="{AB3BAB48-1164-41BB-B882-CCAFD3027567}"/>
    <dgm:cxn modelId="{9DFB4B8E-2557-4F77-95E0-9897BB1CD981}" type="presOf" srcId="{73912D2D-626F-492A-A18F-9C3719659B98}" destId="{F505EAA4-D23B-4B62-B33D-1E836FB1F9C0}" srcOrd="1" destOrd="0" presId="urn:microsoft.com/office/officeart/2005/8/layout/orgChart1"/>
    <dgm:cxn modelId="{276BC7A2-17C3-425B-9D73-389C3EE0DB68}" type="presOf" srcId="{32746A17-217D-4E5A-9970-DF9C975FB81C}" destId="{9EA3C604-A2A5-4F62-86B4-B4D8237B1F32}" srcOrd="0" destOrd="0" presId="urn:microsoft.com/office/officeart/2005/8/layout/orgChart1"/>
    <dgm:cxn modelId="{81467EA4-5834-4CD2-8768-5900E0C4F9E8}" type="presOf" srcId="{345889D8-2EC9-4A04-BA83-84E06351F9D6}" destId="{B9DBAF4A-A818-409D-A028-54824A6D19F7}" srcOrd="1" destOrd="0" presId="urn:microsoft.com/office/officeart/2005/8/layout/orgChart1"/>
    <dgm:cxn modelId="{46A665AC-605F-4580-92CC-B1E332126184}" type="presOf" srcId="{9BD6412C-59B0-4FA1-A397-C85D4557E802}" destId="{13AA48AC-047E-4DBB-B295-DD2C05ED1772}" srcOrd="0" destOrd="0" presId="urn:microsoft.com/office/officeart/2005/8/layout/orgChart1"/>
    <dgm:cxn modelId="{61F63AB4-0A93-4965-BE84-5E3E19A9DC03}" type="presOf" srcId="{345889D8-2EC9-4A04-BA83-84E06351F9D6}" destId="{65D20BED-7394-4E04-8F4C-FF17C28431B7}" srcOrd="0" destOrd="0" presId="urn:microsoft.com/office/officeart/2005/8/layout/orgChart1"/>
    <dgm:cxn modelId="{DCBCE8D4-F5A3-49DD-BDAC-138C24395B01}" type="presOf" srcId="{4F6F5694-E8FB-429E-B9C0-8C240CC565C4}" destId="{BD0AD6B3-6DFD-4D4C-8A38-F101250AC13E}" srcOrd="0" destOrd="0" presId="urn:microsoft.com/office/officeart/2005/8/layout/orgChart1"/>
    <dgm:cxn modelId="{62A9C0E8-E919-43C0-940D-122795657AF6}" type="presOf" srcId="{C6A7AE46-CBEB-4D1C-BB42-C1FE6B9EB61A}" destId="{3E83D909-486E-433E-B711-AA82A3A10E3D}" srcOrd="0" destOrd="0" presId="urn:microsoft.com/office/officeart/2005/8/layout/orgChart1"/>
    <dgm:cxn modelId="{AC7F93EA-1D31-4773-B933-0FB73A5B9D5B}" srcId="{32746A17-217D-4E5A-9970-DF9C975FB81C}" destId="{C6A7AE46-CBEB-4D1C-BB42-C1FE6B9EB61A}" srcOrd="0" destOrd="0" parTransId="{97FEDAD3-B043-4FDF-B97E-0E3008CFA69D}" sibTransId="{084E6CE6-1246-4DDD-962A-7320DFA52898}"/>
    <dgm:cxn modelId="{708656F7-745F-4D2B-A502-742E4BB5F2A7}" type="presOf" srcId="{BA01514E-1BF6-4068-A891-B39C74F88373}" destId="{D86FDA0B-6A94-4B52-9D05-B23D2DD4C065}" srcOrd="0" destOrd="0" presId="urn:microsoft.com/office/officeart/2005/8/layout/orgChart1"/>
    <dgm:cxn modelId="{0D0F8870-4CC1-4445-9606-D8228517152F}" type="presParOf" srcId="{9EA3C604-A2A5-4F62-86B4-B4D8237B1F32}" destId="{7386ED6F-4D57-4F3B-81D4-B97CD144A621}" srcOrd="0" destOrd="0" presId="urn:microsoft.com/office/officeart/2005/8/layout/orgChart1"/>
    <dgm:cxn modelId="{7FABAA05-C2A9-4F25-A7FC-F4C8059D6745}" type="presParOf" srcId="{7386ED6F-4D57-4F3B-81D4-B97CD144A621}" destId="{BC660C1F-B398-4227-9417-378BDE10C4B9}" srcOrd="0" destOrd="0" presId="urn:microsoft.com/office/officeart/2005/8/layout/orgChart1"/>
    <dgm:cxn modelId="{6BFF90D8-03CB-4A3C-9062-BD4BB5A1475B}" type="presParOf" srcId="{BC660C1F-B398-4227-9417-378BDE10C4B9}" destId="{3E83D909-486E-433E-B711-AA82A3A10E3D}" srcOrd="0" destOrd="0" presId="urn:microsoft.com/office/officeart/2005/8/layout/orgChart1"/>
    <dgm:cxn modelId="{21E06F7B-1424-4F59-8801-D3A912C3A70E}" type="presParOf" srcId="{BC660C1F-B398-4227-9417-378BDE10C4B9}" destId="{D6FE45AD-5553-470D-ADC6-D9B3783E9976}" srcOrd="1" destOrd="0" presId="urn:microsoft.com/office/officeart/2005/8/layout/orgChart1"/>
    <dgm:cxn modelId="{8B2AA770-348B-48EB-BB80-66000B0C6BE4}" type="presParOf" srcId="{7386ED6F-4D57-4F3B-81D4-B97CD144A621}" destId="{60109598-58A1-4835-B240-98F09630403E}" srcOrd="1" destOrd="0" presId="urn:microsoft.com/office/officeart/2005/8/layout/orgChart1"/>
    <dgm:cxn modelId="{D92F4D4A-D1B0-41C8-9D94-F75FD1DFDCED}" type="presParOf" srcId="{60109598-58A1-4835-B240-98F09630403E}" destId="{63EC07F8-D20D-413F-80FB-5614EDD185AA}" srcOrd="0" destOrd="0" presId="urn:microsoft.com/office/officeart/2005/8/layout/orgChart1"/>
    <dgm:cxn modelId="{D61F137D-D1F9-4FB6-88C7-F38EE5B23749}" type="presParOf" srcId="{60109598-58A1-4835-B240-98F09630403E}" destId="{5F55194D-00C8-40F1-8DA7-4D4F333AB61F}" srcOrd="1" destOrd="0" presId="urn:microsoft.com/office/officeart/2005/8/layout/orgChart1"/>
    <dgm:cxn modelId="{D11F47EA-663A-459B-BF90-A7DE6689A65D}" type="presParOf" srcId="{5F55194D-00C8-40F1-8DA7-4D4F333AB61F}" destId="{B752D3D7-9D7B-4C74-B412-1C69CD2CA974}" srcOrd="0" destOrd="0" presId="urn:microsoft.com/office/officeart/2005/8/layout/orgChart1"/>
    <dgm:cxn modelId="{76E72F42-54FE-4C84-BFF7-0C0E357A45A3}" type="presParOf" srcId="{B752D3D7-9D7B-4C74-B412-1C69CD2CA974}" destId="{B9FCB12F-5585-4C2B-AE33-2328B72AC3AF}" srcOrd="0" destOrd="0" presId="urn:microsoft.com/office/officeart/2005/8/layout/orgChart1"/>
    <dgm:cxn modelId="{D5491061-991E-4E6D-BB09-4FCC22975EC1}" type="presParOf" srcId="{B752D3D7-9D7B-4C74-B412-1C69CD2CA974}" destId="{B6ED8B17-8705-4402-909F-00D6E92377D0}" srcOrd="1" destOrd="0" presId="urn:microsoft.com/office/officeart/2005/8/layout/orgChart1"/>
    <dgm:cxn modelId="{DFDEC5B8-371F-4544-A87B-22E9476FCE42}" type="presParOf" srcId="{5F55194D-00C8-40F1-8DA7-4D4F333AB61F}" destId="{DF9A02D9-C1C1-4DD8-9B69-8E6253D1E310}" srcOrd="1" destOrd="0" presId="urn:microsoft.com/office/officeart/2005/8/layout/orgChart1"/>
    <dgm:cxn modelId="{9639E1FA-1849-47AB-AB54-309715D9375C}" type="presParOf" srcId="{DF9A02D9-C1C1-4DD8-9B69-8E6253D1E310}" destId="{69A5DDD0-D046-475D-971C-B566E14A6CCA}" srcOrd="0" destOrd="0" presId="urn:microsoft.com/office/officeart/2005/8/layout/orgChart1"/>
    <dgm:cxn modelId="{D55DB60F-8034-45B5-AF07-9BE209EB042D}" type="presParOf" srcId="{DF9A02D9-C1C1-4DD8-9B69-8E6253D1E310}" destId="{6ADF6791-5C17-411C-BAAE-7516B6B2837A}" srcOrd="1" destOrd="0" presId="urn:microsoft.com/office/officeart/2005/8/layout/orgChart1"/>
    <dgm:cxn modelId="{5D06FD9E-85DE-48E3-B98B-7221AF7ECD6C}" type="presParOf" srcId="{6ADF6791-5C17-411C-BAAE-7516B6B2837A}" destId="{2D0E6DC5-6B00-4BDE-BA99-69193A567B0C}" srcOrd="0" destOrd="0" presId="urn:microsoft.com/office/officeart/2005/8/layout/orgChart1"/>
    <dgm:cxn modelId="{6C294BC6-E784-442F-B0C3-E3F96391145F}" type="presParOf" srcId="{2D0E6DC5-6B00-4BDE-BA99-69193A567B0C}" destId="{F0DD8FE7-B17B-473D-8E2E-99F58A0FB2A6}" srcOrd="0" destOrd="0" presId="urn:microsoft.com/office/officeart/2005/8/layout/orgChart1"/>
    <dgm:cxn modelId="{A794EE5B-EEFB-4155-BC1E-1E81BAAB6559}" type="presParOf" srcId="{2D0E6DC5-6B00-4BDE-BA99-69193A567B0C}" destId="{5D645578-0638-4C60-A4C7-1C079C389E4F}" srcOrd="1" destOrd="0" presId="urn:microsoft.com/office/officeart/2005/8/layout/orgChart1"/>
    <dgm:cxn modelId="{FDAF41BB-EE50-48A2-8F16-76AA434F1193}" type="presParOf" srcId="{6ADF6791-5C17-411C-BAAE-7516B6B2837A}" destId="{194DCA6D-9FAC-4D16-87D1-6B387D9E58A7}" srcOrd="1" destOrd="0" presId="urn:microsoft.com/office/officeart/2005/8/layout/orgChart1"/>
    <dgm:cxn modelId="{B3C5529E-FF15-4EC3-91D5-C40BBD82FAF3}" type="presParOf" srcId="{194DCA6D-9FAC-4D16-87D1-6B387D9E58A7}" destId="{B243E6D3-F9FA-43EA-A75F-61ADE0C2F01F}" srcOrd="0" destOrd="0" presId="urn:microsoft.com/office/officeart/2005/8/layout/orgChart1"/>
    <dgm:cxn modelId="{2317FE04-18AD-434F-92C0-630084C68C29}" type="presParOf" srcId="{194DCA6D-9FAC-4D16-87D1-6B387D9E58A7}" destId="{EBDAA9C7-5DB4-4D52-A7FC-E645D8623911}" srcOrd="1" destOrd="0" presId="urn:microsoft.com/office/officeart/2005/8/layout/orgChart1"/>
    <dgm:cxn modelId="{4E1D1325-C74B-48C9-B298-D3C217946E54}" type="presParOf" srcId="{EBDAA9C7-5DB4-4D52-A7FC-E645D8623911}" destId="{F2A76EC0-3BE5-4752-B1A9-C6B3E605DE84}" srcOrd="0" destOrd="0" presId="urn:microsoft.com/office/officeart/2005/8/layout/orgChart1"/>
    <dgm:cxn modelId="{1A33B7A5-2BDB-4E4A-8953-0FCA0D9B5D60}" type="presParOf" srcId="{F2A76EC0-3BE5-4752-B1A9-C6B3E605DE84}" destId="{6CA5CAA9-E5CD-49EC-8C88-1BEF4C50C917}" srcOrd="0" destOrd="0" presId="urn:microsoft.com/office/officeart/2005/8/layout/orgChart1"/>
    <dgm:cxn modelId="{EFF0AD3A-C5AB-4BE0-AF96-DC7A411A55F3}" type="presParOf" srcId="{F2A76EC0-3BE5-4752-B1A9-C6B3E605DE84}" destId="{F505EAA4-D23B-4B62-B33D-1E836FB1F9C0}" srcOrd="1" destOrd="0" presId="urn:microsoft.com/office/officeart/2005/8/layout/orgChart1"/>
    <dgm:cxn modelId="{37A3083D-9236-4B72-A582-6F3E0D14AE20}" type="presParOf" srcId="{EBDAA9C7-5DB4-4D52-A7FC-E645D8623911}" destId="{30FFC0CE-401B-482D-9BCF-044FA9B3DCDD}" srcOrd="1" destOrd="0" presId="urn:microsoft.com/office/officeart/2005/8/layout/orgChart1"/>
    <dgm:cxn modelId="{C4BB99E3-ADD6-41A6-9443-A3C311349DD9}" type="presParOf" srcId="{EBDAA9C7-5DB4-4D52-A7FC-E645D8623911}" destId="{4091AB58-AD87-45A6-9C88-DD9AC879D3CC}" srcOrd="2" destOrd="0" presId="urn:microsoft.com/office/officeart/2005/8/layout/orgChart1"/>
    <dgm:cxn modelId="{D5448575-8BFE-49BC-8946-F9062B99A5C2}" type="presParOf" srcId="{6ADF6791-5C17-411C-BAAE-7516B6B2837A}" destId="{E31901C8-228D-47A3-9FE0-2E1DE1904FF2}" srcOrd="2" destOrd="0" presId="urn:microsoft.com/office/officeart/2005/8/layout/orgChart1"/>
    <dgm:cxn modelId="{A688171A-56A2-4839-9A3F-E45A40954FE1}" type="presParOf" srcId="{5F55194D-00C8-40F1-8DA7-4D4F333AB61F}" destId="{EF8B232E-01BB-47BA-9247-27F436843FA4}" srcOrd="2" destOrd="0" presId="urn:microsoft.com/office/officeart/2005/8/layout/orgChart1"/>
    <dgm:cxn modelId="{40A31C2C-4BA4-4D4A-BC74-417F85BF48AE}" type="presParOf" srcId="{60109598-58A1-4835-B240-98F09630403E}" destId="{AB946E4F-8716-47ED-8E5A-07E8B0DA73D0}" srcOrd="2" destOrd="0" presId="urn:microsoft.com/office/officeart/2005/8/layout/orgChart1"/>
    <dgm:cxn modelId="{A72C9347-D00F-4D4A-8B44-316DD28550D2}" type="presParOf" srcId="{60109598-58A1-4835-B240-98F09630403E}" destId="{8722DA3B-3284-4CD0-85BD-6DD76598DEE0}" srcOrd="3" destOrd="0" presId="urn:microsoft.com/office/officeart/2005/8/layout/orgChart1"/>
    <dgm:cxn modelId="{12DA7F07-6262-491B-8EC2-A223842471EE}" type="presParOf" srcId="{8722DA3B-3284-4CD0-85BD-6DD76598DEE0}" destId="{7CD2E276-27A4-43DA-8124-D171B7157060}" srcOrd="0" destOrd="0" presId="urn:microsoft.com/office/officeart/2005/8/layout/orgChart1"/>
    <dgm:cxn modelId="{F4CE8D49-75BF-4AD4-8DA1-B39A6A10216D}" type="presParOf" srcId="{7CD2E276-27A4-43DA-8124-D171B7157060}" destId="{DD13B16D-7197-4F25-BEF2-0F03F7B64A88}" srcOrd="0" destOrd="0" presId="urn:microsoft.com/office/officeart/2005/8/layout/orgChart1"/>
    <dgm:cxn modelId="{ED19CED4-8D9B-4C4A-8F9D-247C3E30B353}" type="presParOf" srcId="{7CD2E276-27A4-43DA-8124-D171B7157060}" destId="{7D89557A-E2D6-46E4-A4DB-079A7F08C6E9}" srcOrd="1" destOrd="0" presId="urn:microsoft.com/office/officeart/2005/8/layout/orgChart1"/>
    <dgm:cxn modelId="{4216B839-4A9A-4386-A234-3ACE2B99D928}" type="presParOf" srcId="{8722DA3B-3284-4CD0-85BD-6DD76598DEE0}" destId="{BBC522F9-0F7F-456F-8E5F-71EDE86C7AFE}" srcOrd="1" destOrd="0" presId="urn:microsoft.com/office/officeart/2005/8/layout/orgChart1"/>
    <dgm:cxn modelId="{9A40BE8D-FEFA-4F59-8999-7C8C71C50168}" type="presParOf" srcId="{BBC522F9-0F7F-456F-8E5F-71EDE86C7AFE}" destId="{13AA48AC-047E-4DBB-B295-DD2C05ED1772}" srcOrd="0" destOrd="0" presId="urn:microsoft.com/office/officeart/2005/8/layout/orgChart1"/>
    <dgm:cxn modelId="{871551F0-9FB2-4DAB-8D94-B844069EFDFE}" type="presParOf" srcId="{BBC522F9-0F7F-456F-8E5F-71EDE86C7AFE}" destId="{3621B727-C4C9-4182-BFA6-355225FA3B09}" srcOrd="1" destOrd="0" presId="urn:microsoft.com/office/officeart/2005/8/layout/orgChart1"/>
    <dgm:cxn modelId="{68F6B896-E6EA-4DB3-B183-4AAAC3C28AE9}" type="presParOf" srcId="{3621B727-C4C9-4182-BFA6-355225FA3B09}" destId="{BAF5763E-5670-4F47-B1B9-961679031C66}" srcOrd="0" destOrd="0" presId="urn:microsoft.com/office/officeart/2005/8/layout/orgChart1"/>
    <dgm:cxn modelId="{4E5BA43F-FDF3-4279-9C1F-22F4319F4CC5}" type="presParOf" srcId="{BAF5763E-5670-4F47-B1B9-961679031C66}" destId="{65D20BED-7394-4E04-8F4C-FF17C28431B7}" srcOrd="0" destOrd="0" presId="urn:microsoft.com/office/officeart/2005/8/layout/orgChart1"/>
    <dgm:cxn modelId="{2F0B794F-9048-44E7-95FB-B8C3EF2E8F77}" type="presParOf" srcId="{BAF5763E-5670-4F47-B1B9-961679031C66}" destId="{B9DBAF4A-A818-409D-A028-54824A6D19F7}" srcOrd="1" destOrd="0" presId="urn:microsoft.com/office/officeart/2005/8/layout/orgChart1"/>
    <dgm:cxn modelId="{665F9336-CC5A-478B-850E-8D69DC117D49}" type="presParOf" srcId="{3621B727-C4C9-4182-BFA6-355225FA3B09}" destId="{FDE33CE1-C009-42DA-9D68-972B0D891182}" srcOrd="1" destOrd="0" presId="urn:microsoft.com/office/officeart/2005/8/layout/orgChart1"/>
    <dgm:cxn modelId="{CE7D5900-3A13-4FE8-BDCA-792CB55EC4DC}" type="presParOf" srcId="{FDE33CE1-C009-42DA-9D68-972B0D891182}" destId="{BD0AD6B3-6DFD-4D4C-8A38-F101250AC13E}" srcOrd="0" destOrd="0" presId="urn:microsoft.com/office/officeart/2005/8/layout/orgChart1"/>
    <dgm:cxn modelId="{D1A6E4EC-732A-4C3D-A86D-783420ED52A1}" type="presParOf" srcId="{FDE33CE1-C009-42DA-9D68-972B0D891182}" destId="{4C65C737-A73A-4140-921B-ED50D1499D3F}" srcOrd="1" destOrd="0" presId="urn:microsoft.com/office/officeart/2005/8/layout/orgChart1"/>
    <dgm:cxn modelId="{3791AF40-7EE9-4A37-A843-0C85AEFFACDC}" type="presParOf" srcId="{4C65C737-A73A-4140-921B-ED50D1499D3F}" destId="{7FA96AAB-BD7E-4F57-8C35-07E66AC46465}" srcOrd="0" destOrd="0" presId="urn:microsoft.com/office/officeart/2005/8/layout/orgChart1"/>
    <dgm:cxn modelId="{C7E25EC6-6B94-4C5F-BFE6-249AD078CB8D}" type="presParOf" srcId="{7FA96AAB-BD7E-4F57-8C35-07E66AC46465}" destId="{D86FDA0B-6A94-4B52-9D05-B23D2DD4C065}" srcOrd="0" destOrd="0" presId="urn:microsoft.com/office/officeart/2005/8/layout/orgChart1"/>
    <dgm:cxn modelId="{9FEE0C9F-BA2A-4D61-986C-FCEF9222E89A}" type="presParOf" srcId="{7FA96AAB-BD7E-4F57-8C35-07E66AC46465}" destId="{DADD49C4-DE81-44A1-8146-EB31E35841E5}" srcOrd="1" destOrd="0" presId="urn:microsoft.com/office/officeart/2005/8/layout/orgChart1"/>
    <dgm:cxn modelId="{7396662A-0E33-4543-9309-E7286DD586A0}" type="presParOf" srcId="{4C65C737-A73A-4140-921B-ED50D1499D3F}" destId="{5FEDF463-966E-4B1B-9ED6-911634EBA252}" srcOrd="1" destOrd="0" presId="urn:microsoft.com/office/officeart/2005/8/layout/orgChart1"/>
    <dgm:cxn modelId="{8E6E98BE-3CC1-42BA-8716-1B4BB3FCDDE0}" type="presParOf" srcId="{4C65C737-A73A-4140-921B-ED50D1499D3F}" destId="{8F2F10A2-CD2C-4D9F-9932-79CD611356A9}" srcOrd="2" destOrd="0" presId="urn:microsoft.com/office/officeart/2005/8/layout/orgChart1"/>
    <dgm:cxn modelId="{741E7B0E-672E-4DB1-A192-15F3A3A1FAC9}" type="presParOf" srcId="{3621B727-C4C9-4182-BFA6-355225FA3B09}" destId="{82437575-78EB-4243-80EB-C6DAB06F74AB}" srcOrd="2" destOrd="0" presId="urn:microsoft.com/office/officeart/2005/8/layout/orgChart1"/>
    <dgm:cxn modelId="{F4638998-BCA8-4DFD-AB15-29B930758464}" type="presParOf" srcId="{8722DA3B-3284-4CD0-85BD-6DD76598DEE0}" destId="{F2E5BC72-816D-4A89-841C-9D4CC1D66910}" srcOrd="2" destOrd="0" presId="urn:microsoft.com/office/officeart/2005/8/layout/orgChart1"/>
    <dgm:cxn modelId="{86E0D76B-3552-4528-8BC9-973C7BE43B87}" type="presParOf" srcId="{7386ED6F-4D57-4F3B-81D4-B97CD144A621}" destId="{F27908F6-7428-4BFF-800D-C3A9CA3F1C25}" srcOrd="2" destOrd="0" presId="urn:microsoft.com/office/officeart/2005/8/layout/orgChart1"/>
  </dgm:cxnLst>
  <dgm:bg>
    <a:solidFill>
      <a:schemeClr val="tx2">
        <a:lumMod val="5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7252773-6DCD-4BE3-85A9-6942E19015BF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</dgm:pt>
    <dgm:pt modelId="{9544F10F-B4D3-4CDD-8604-81DDCD547963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ЕПБЖВ</a:t>
          </a:r>
        </a:p>
      </dgm:t>
    </dgm:pt>
    <dgm:pt modelId="{CB1D24CA-110B-4F8D-885D-27F34861ED69}" type="parTrans" cxnId="{C4DC5A7D-99AB-4206-9469-A53A8CC6A5E2}">
      <dgm:prSet/>
      <dgm:spPr/>
      <dgm:t>
        <a:bodyPr/>
        <a:lstStyle/>
        <a:p>
          <a:endParaRPr lang="ru-RU"/>
        </a:p>
      </dgm:t>
    </dgm:pt>
    <dgm:pt modelId="{E4930854-F99B-4FC0-BDA9-4061062B4BCA}" type="sibTrans" cxnId="{C4DC5A7D-99AB-4206-9469-A53A8CC6A5E2}">
      <dgm:prSet/>
      <dgm:spPr/>
      <dgm:t>
        <a:bodyPr/>
        <a:lstStyle/>
        <a:p>
          <a:endParaRPr lang="ru-RU"/>
        </a:p>
      </dgm:t>
    </dgm:pt>
    <dgm:pt modelId="{9480EE7C-B24B-4644-8A3E-8187F2223A4E}">
      <dgm:prSet custT="1"/>
      <dgm:spPr>
        <a:solidFill>
          <a:srgbClr val="00206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имеет право: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жена военнослужащего,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проходящего военную службу по призыву,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срок беременности которой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составляет </a:t>
          </a:r>
          <a:r>
            <a:rPr kumimoji="0" lang="ru-RU" sz="1600" b="1" i="0" u="none" strike="noStrike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не </a:t>
          </a:r>
          <a:r>
            <a:rPr kumimoji="0" lang="en-US" sz="1600" b="1" i="0" u="none" strike="noStrike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Times New Roman" pitchFamily="18" charset="0"/>
            </a:rPr>
            <a:t>&lt;</a:t>
          </a:r>
          <a:r>
            <a:rPr kumimoji="0" lang="ru-RU" sz="1600" b="1" i="0" u="none" strike="noStrike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 180 дней</a:t>
          </a:r>
          <a:r>
            <a: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</a:t>
          </a:r>
        </a:p>
      </dgm:t>
    </dgm:pt>
    <dgm:pt modelId="{93F8DA52-0840-4061-BE4E-35645A107AB5}" type="parTrans" cxnId="{10E10741-2D79-4214-A63D-926A2926C02C}">
      <dgm:prSet/>
      <dgm:spPr>
        <a:ln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86457263-B7C5-455A-9850-DEC03D0AAEA6}" type="sibTrans" cxnId="{10E10741-2D79-4214-A63D-926A2926C02C}">
      <dgm:prSet/>
      <dgm:spPr/>
      <dgm:t>
        <a:bodyPr/>
        <a:lstStyle/>
        <a:p>
          <a:endParaRPr lang="ru-RU"/>
        </a:p>
      </dgm:t>
    </dgm:pt>
    <dgm:pt modelId="{9B506949-BE50-4EE8-B3D7-4F33A531262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выплачивается независимо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от выплаты других пособий,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установленных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для граждан, имеющим детей</a:t>
          </a:r>
        </a:p>
      </dgm:t>
    </dgm:pt>
    <dgm:pt modelId="{3CEEDCD1-47A1-4AEF-BDEB-93A86B42153A}" type="parTrans" cxnId="{726B0913-23D0-45C8-B6CE-9AAD57BB6E29}">
      <dgm:prSet/>
      <dgm:spPr>
        <a:ln>
          <a:solidFill>
            <a:srgbClr val="00B0F0"/>
          </a:solidFill>
        </a:ln>
      </dgm:spPr>
      <dgm:t>
        <a:bodyPr/>
        <a:lstStyle/>
        <a:p>
          <a:endParaRPr lang="ru-RU"/>
        </a:p>
      </dgm:t>
    </dgm:pt>
    <dgm:pt modelId="{1AA8FDD8-E240-4DE9-B7BA-3C2E38E251A5}" type="sibTrans" cxnId="{726B0913-23D0-45C8-B6CE-9AAD57BB6E29}">
      <dgm:prSet/>
      <dgm:spPr/>
      <dgm:t>
        <a:bodyPr/>
        <a:lstStyle/>
        <a:p>
          <a:endParaRPr lang="ru-RU"/>
        </a:p>
      </dgm:t>
    </dgm:pt>
    <dgm:pt modelId="{E71933E7-D408-4512-8613-EDF43AE6C384}">
      <dgm:prSet/>
      <dgm:spPr/>
      <dgm:t>
        <a:bodyPr/>
        <a:lstStyle/>
        <a:p>
          <a:pPr rtl="0"/>
          <a:r>
            <a: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Размер: </a:t>
          </a:r>
          <a:r>
            <a:rPr lang="ru-RU" b="1" i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36 278,84</a:t>
          </a:r>
          <a:r>
            <a:rPr kumimoji="0" lang="ru-RU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 </a:t>
          </a:r>
          <a:r>
            <a:rPr kumimoji="0" lang="ru-RU" b="1" i="0" u="none" strike="noStrike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руб</a:t>
          </a:r>
          <a:r>
            <a:rPr kumimoji="0" lang="ru-RU" b="0" i="0" u="none" strike="noStrike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.</a:t>
          </a:r>
          <a:r>
            <a: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(до 31.01.2024 г.)</a:t>
          </a:r>
        </a:p>
      </dgm:t>
    </dgm:pt>
    <dgm:pt modelId="{B0869974-B9A9-479A-9E3B-097EFAA7FDE0}" type="parTrans" cxnId="{4DF35C34-7267-4372-B377-BE7FA8282571}">
      <dgm:prSet/>
      <dgm:spPr>
        <a:ln>
          <a:solidFill>
            <a:srgbClr val="0070C0"/>
          </a:solidFill>
        </a:ln>
      </dgm:spPr>
      <dgm:t>
        <a:bodyPr/>
        <a:lstStyle/>
        <a:p>
          <a:endParaRPr lang="ru-RU"/>
        </a:p>
      </dgm:t>
    </dgm:pt>
    <dgm:pt modelId="{1C6B94E5-A284-4771-92E7-F1D9127C9A5C}" type="sibTrans" cxnId="{4DF35C34-7267-4372-B377-BE7FA8282571}">
      <dgm:prSet/>
      <dgm:spPr/>
      <dgm:t>
        <a:bodyPr/>
        <a:lstStyle/>
        <a:p>
          <a:endParaRPr lang="ru-RU"/>
        </a:p>
      </dgm:t>
    </dgm:pt>
    <dgm:pt modelId="{DB98086C-A055-443B-AE77-DB67D4D1EBC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не</a:t>
          </a: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 </a:t>
          </a: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имеет права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жена курсанта военной образовательной организации профессионального образования </a:t>
          </a:r>
        </a:p>
      </dgm:t>
    </dgm:pt>
    <dgm:pt modelId="{8B7864B5-AC36-4804-A4C2-439BBBD9CB22}" type="parTrans" cxnId="{6CBCFC5C-C5B4-4629-B0E0-D069592CD398}">
      <dgm:prSet/>
      <dgm:spPr>
        <a:ln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D95BE21D-F07C-40FD-998C-6F07E1A2D576}" type="sibTrans" cxnId="{6CBCFC5C-C5B4-4629-B0E0-D069592CD398}">
      <dgm:prSet/>
      <dgm:spPr/>
      <dgm:t>
        <a:bodyPr/>
        <a:lstStyle/>
        <a:p>
          <a:endParaRPr lang="ru-RU"/>
        </a:p>
      </dgm:t>
    </dgm:pt>
    <dgm:pt modelId="{9B5C6AEA-5641-470A-9A40-ACF578566565}" type="pres">
      <dgm:prSet presAssocID="{67252773-6DCD-4BE3-85A9-6942E19015BF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9E987EE-6C7F-4D65-A7E0-7F98D3AAB4AE}" type="pres">
      <dgm:prSet presAssocID="{9544F10F-B4D3-4CDD-8604-81DDCD547963}" presName="hierRoot1" presStyleCnt="0">
        <dgm:presLayoutVars>
          <dgm:hierBranch val="init"/>
        </dgm:presLayoutVars>
      </dgm:prSet>
      <dgm:spPr/>
    </dgm:pt>
    <dgm:pt modelId="{1754D674-E900-4140-9232-E31947585FD6}" type="pres">
      <dgm:prSet presAssocID="{9544F10F-B4D3-4CDD-8604-81DDCD547963}" presName="rootComposite1" presStyleCnt="0"/>
      <dgm:spPr/>
    </dgm:pt>
    <dgm:pt modelId="{0AB5C408-8D76-4D9F-AF52-C16D6A42EDD2}" type="pres">
      <dgm:prSet presAssocID="{9544F10F-B4D3-4CDD-8604-81DDCD547963}" presName="rootText1" presStyleLbl="alignAcc1" presStyleIdx="0" presStyleCnt="0">
        <dgm:presLayoutVars>
          <dgm:chPref val="3"/>
        </dgm:presLayoutVars>
      </dgm:prSet>
      <dgm:spPr/>
    </dgm:pt>
    <dgm:pt modelId="{AAA1CF8A-7413-4555-9C3E-C535444FF14B}" type="pres">
      <dgm:prSet presAssocID="{9544F10F-B4D3-4CDD-8604-81DDCD547963}" presName="topArc1" presStyleLbl="parChTrans1D1" presStyleIdx="0" presStyleCnt="10"/>
      <dgm:spPr/>
    </dgm:pt>
    <dgm:pt modelId="{467AC556-F2B6-4F8D-AAE9-064DCE347AE0}" type="pres">
      <dgm:prSet presAssocID="{9544F10F-B4D3-4CDD-8604-81DDCD547963}" presName="bottomArc1" presStyleLbl="parChTrans1D1" presStyleIdx="1" presStyleCnt="10"/>
      <dgm:spPr/>
    </dgm:pt>
    <dgm:pt modelId="{6EFF4842-1322-413E-B3CA-48EAB3198BBA}" type="pres">
      <dgm:prSet presAssocID="{9544F10F-B4D3-4CDD-8604-81DDCD547963}" presName="topConnNode1" presStyleLbl="node1" presStyleIdx="0" presStyleCnt="0"/>
      <dgm:spPr/>
    </dgm:pt>
    <dgm:pt modelId="{5D37A528-503E-40AB-9C5A-17D48CD3D69E}" type="pres">
      <dgm:prSet presAssocID="{9544F10F-B4D3-4CDD-8604-81DDCD547963}" presName="hierChild2" presStyleCnt="0"/>
      <dgm:spPr/>
    </dgm:pt>
    <dgm:pt modelId="{41FEE09C-ED57-46FB-AA11-1ECF52D8C262}" type="pres">
      <dgm:prSet presAssocID="{93F8DA52-0840-4061-BE4E-35645A107AB5}" presName="Name28" presStyleLbl="parChTrans1D2" presStyleIdx="0" presStyleCnt="2"/>
      <dgm:spPr/>
    </dgm:pt>
    <dgm:pt modelId="{43700050-EBAF-4EFB-BD7B-B32F38620288}" type="pres">
      <dgm:prSet presAssocID="{9480EE7C-B24B-4644-8A3E-8187F2223A4E}" presName="hierRoot2" presStyleCnt="0">
        <dgm:presLayoutVars>
          <dgm:hierBranch val="init"/>
        </dgm:presLayoutVars>
      </dgm:prSet>
      <dgm:spPr/>
    </dgm:pt>
    <dgm:pt modelId="{FC41B144-62E9-4688-9811-812D67284F11}" type="pres">
      <dgm:prSet presAssocID="{9480EE7C-B24B-4644-8A3E-8187F2223A4E}" presName="rootComposite2" presStyleCnt="0"/>
      <dgm:spPr/>
    </dgm:pt>
    <dgm:pt modelId="{08159D64-3824-4D13-9ED1-2F1A3E8A8CF2}" type="pres">
      <dgm:prSet presAssocID="{9480EE7C-B24B-4644-8A3E-8187F2223A4E}" presName="rootText2" presStyleLbl="alignAcc1" presStyleIdx="0" presStyleCnt="0" custScaleX="436755" custScaleY="315289">
        <dgm:presLayoutVars>
          <dgm:chPref val="3"/>
        </dgm:presLayoutVars>
      </dgm:prSet>
      <dgm:spPr/>
    </dgm:pt>
    <dgm:pt modelId="{29E1D49A-31EC-43BD-8F64-60588C30AC5C}" type="pres">
      <dgm:prSet presAssocID="{9480EE7C-B24B-4644-8A3E-8187F2223A4E}" presName="topArc2" presStyleLbl="parChTrans1D1" presStyleIdx="2" presStyleCnt="10"/>
      <dgm:spPr>
        <a:ln>
          <a:solidFill>
            <a:srgbClr val="FFFF00"/>
          </a:solidFill>
        </a:ln>
      </dgm:spPr>
    </dgm:pt>
    <dgm:pt modelId="{EDC62995-BACB-40D7-BF07-B17C5886AEC2}" type="pres">
      <dgm:prSet presAssocID="{9480EE7C-B24B-4644-8A3E-8187F2223A4E}" presName="bottomArc2" presStyleLbl="parChTrans1D1" presStyleIdx="3" presStyleCnt="10"/>
      <dgm:spPr>
        <a:ln>
          <a:solidFill>
            <a:srgbClr val="FFFF00"/>
          </a:solidFill>
        </a:ln>
      </dgm:spPr>
    </dgm:pt>
    <dgm:pt modelId="{031420EB-2545-4371-B390-E7D972811CDD}" type="pres">
      <dgm:prSet presAssocID="{9480EE7C-B24B-4644-8A3E-8187F2223A4E}" presName="topConnNode2" presStyleLbl="node2" presStyleIdx="0" presStyleCnt="0"/>
      <dgm:spPr/>
    </dgm:pt>
    <dgm:pt modelId="{F75AA5A6-819B-45F3-909C-A33C3231BDBE}" type="pres">
      <dgm:prSet presAssocID="{9480EE7C-B24B-4644-8A3E-8187F2223A4E}" presName="hierChild4" presStyleCnt="0"/>
      <dgm:spPr/>
    </dgm:pt>
    <dgm:pt modelId="{60C66AC6-8096-41D1-8AAF-D1C017179D4E}" type="pres">
      <dgm:prSet presAssocID="{3CEEDCD1-47A1-4AEF-BDEB-93A86B42153A}" presName="Name28" presStyleLbl="parChTrans1D3" presStyleIdx="0" presStyleCnt="2"/>
      <dgm:spPr/>
    </dgm:pt>
    <dgm:pt modelId="{E2FA0F4A-94DC-427A-8DB7-72A55191FEB4}" type="pres">
      <dgm:prSet presAssocID="{9B506949-BE50-4EE8-B3D7-4F33A531262E}" presName="hierRoot2" presStyleCnt="0">
        <dgm:presLayoutVars>
          <dgm:hierBranch val="init"/>
        </dgm:presLayoutVars>
      </dgm:prSet>
      <dgm:spPr/>
    </dgm:pt>
    <dgm:pt modelId="{38AB2836-2666-47FD-9BF1-353850B198DE}" type="pres">
      <dgm:prSet presAssocID="{9B506949-BE50-4EE8-B3D7-4F33A531262E}" presName="rootComposite2" presStyleCnt="0"/>
      <dgm:spPr/>
    </dgm:pt>
    <dgm:pt modelId="{E07AD743-0CCA-4FDD-B19B-6785217274EE}" type="pres">
      <dgm:prSet presAssocID="{9B506949-BE50-4EE8-B3D7-4F33A531262E}" presName="rootText2" presStyleLbl="alignAcc1" presStyleIdx="0" presStyleCnt="0" custScaleX="347925" custScaleY="214817">
        <dgm:presLayoutVars>
          <dgm:chPref val="3"/>
        </dgm:presLayoutVars>
      </dgm:prSet>
      <dgm:spPr/>
    </dgm:pt>
    <dgm:pt modelId="{C3C58FFB-1D3F-48D8-A324-7D46CD565353}" type="pres">
      <dgm:prSet presAssocID="{9B506949-BE50-4EE8-B3D7-4F33A531262E}" presName="topArc2" presStyleLbl="parChTrans1D1" presStyleIdx="4" presStyleCnt="10"/>
      <dgm:spPr>
        <a:ln>
          <a:solidFill>
            <a:srgbClr val="FFFF00"/>
          </a:solidFill>
        </a:ln>
      </dgm:spPr>
    </dgm:pt>
    <dgm:pt modelId="{B01A438A-BA69-4F32-AFDF-8575E2CD78C6}" type="pres">
      <dgm:prSet presAssocID="{9B506949-BE50-4EE8-B3D7-4F33A531262E}" presName="bottomArc2" presStyleLbl="parChTrans1D1" presStyleIdx="5" presStyleCnt="10"/>
      <dgm:spPr>
        <a:ln>
          <a:solidFill>
            <a:srgbClr val="FFFF00"/>
          </a:solidFill>
        </a:ln>
      </dgm:spPr>
    </dgm:pt>
    <dgm:pt modelId="{3D69CBDC-B25E-414E-9F91-CC7DB202B904}" type="pres">
      <dgm:prSet presAssocID="{9B506949-BE50-4EE8-B3D7-4F33A531262E}" presName="topConnNode2" presStyleLbl="node3" presStyleIdx="0" presStyleCnt="0"/>
      <dgm:spPr/>
    </dgm:pt>
    <dgm:pt modelId="{C7A335EC-D74B-45AD-B0C7-968DC1715286}" type="pres">
      <dgm:prSet presAssocID="{9B506949-BE50-4EE8-B3D7-4F33A531262E}" presName="hierChild4" presStyleCnt="0"/>
      <dgm:spPr/>
    </dgm:pt>
    <dgm:pt modelId="{0409B276-27EC-4DCB-A846-15B6F4E04385}" type="pres">
      <dgm:prSet presAssocID="{9B506949-BE50-4EE8-B3D7-4F33A531262E}" presName="hierChild5" presStyleCnt="0"/>
      <dgm:spPr/>
    </dgm:pt>
    <dgm:pt modelId="{F707C1EF-F071-429F-9588-8C19F9B67F13}" type="pres">
      <dgm:prSet presAssocID="{B0869974-B9A9-479A-9E3B-097EFAA7FDE0}" presName="Name28" presStyleLbl="parChTrans1D3" presStyleIdx="1" presStyleCnt="2"/>
      <dgm:spPr/>
    </dgm:pt>
    <dgm:pt modelId="{46F02D65-DF33-4ABC-8060-9F4669EF351A}" type="pres">
      <dgm:prSet presAssocID="{E71933E7-D408-4512-8613-EDF43AE6C384}" presName="hierRoot2" presStyleCnt="0">
        <dgm:presLayoutVars>
          <dgm:hierBranch val="init"/>
        </dgm:presLayoutVars>
      </dgm:prSet>
      <dgm:spPr/>
    </dgm:pt>
    <dgm:pt modelId="{4F8459C6-E702-403D-BC9F-8E0CD53A9FD9}" type="pres">
      <dgm:prSet presAssocID="{E71933E7-D408-4512-8613-EDF43AE6C384}" presName="rootComposite2" presStyleCnt="0"/>
      <dgm:spPr/>
    </dgm:pt>
    <dgm:pt modelId="{6E74AD59-F3A6-481A-8A69-D6A96CC2262C}" type="pres">
      <dgm:prSet presAssocID="{E71933E7-D408-4512-8613-EDF43AE6C384}" presName="rootText2" presStyleLbl="alignAcc1" presStyleIdx="0" presStyleCnt="0" custScaleX="326678" custScaleY="198127">
        <dgm:presLayoutVars>
          <dgm:chPref val="3"/>
        </dgm:presLayoutVars>
      </dgm:prSet>
      <dgm:spPr/>
    </dgm:pt>
    <dgm:pt modelId="{0949E67C-0196-48C1-AF58-294D5E6D7329}" type="pres">
      <dgm:prSet presAssocID="{E71933E7-D408-4512-8613-EDF43AE6C384}" presName="topArc2" presStyleLbl="parChTrans1D1" presStyleIdx="6" presStyleCnt="10"/>
      <dgm:spPr>
        <a:ln>
          <a:solidFill>
            <a:srgbClr val="FFFF00"/>
          </a:solidFill>
        </a:ln>
      </dgm:spPr>
    </dgm:pt>
    <dgm:pt modelId="{BB7EBE70-2A7B-41A8-B7A5-C940CDE7BA1C}" type="pres">
      <dgm:prSet presAssocID="{E71933E7-D408-4512-8613-EDF43AE6C384}" presName="bottomArc2" presStyleLbl="parChTrans1D1" presStyleIdx="7" presStyleCnt="10"/>
      <dgm:spPr>
        <a:ln>
          <a:solidFill>
            <a:srgbClr val="FFFF00"/>
          </a:solidFill>
        </a:ln>
      </dgm:spPr>
    </dgm:pt>
    <dgm:pt modelId="{AF166B08-5D21-45AD-B262-1D28E4ED4175}" type="pres">
      <dgm:prSet presAssocID="{E71933E7-D408-4512-8613-EDF43AE6C384}" presName="topConnNode2" presStyleLbl="node3" presStyleIdx="0" presStyleCnt="0"/>
      <dgm:spPr/>
    </dgm:pt>
    <dgm:pt modelId="{6FE337EE-923A-447B-A09F-CD8D108CE058}" type="pres">
      <dgm:prSet presAssocID="{E71933E7-D408-4512-8613-EDF43AE6C384}" presName="hierChild4" presStyleCnt="0"/>
      <dgm:spPr/>
    </dgm:pt>
    <dgm:pt modelId="{FFCFD1A6-D69A-4BD7-B4FD-68D5533B6C73}" type="pres">
      <dgm:prSet presAssocID="{E71933E7-D408-4512-8613-EDF43AE6C384}" presName="hierChild5" presStyleCnt="0"/>
      <dgm:spPr/>
    </dgm:pt>
    <dgm:pt modelId="{0227B5DD-0B39-47EE-BD6E-1E13C7100C42}" type="pres">
      <dgm:prSet presAssocID="{9480EE7C-B24B-4644-8A3E-8187F2223A4E}" presName="hierChild5" presStyleCnt="0"/>
      <dgm:spPr/>
    </dgm:pt>
    <dgm:pt modelId="{02FA712A-5FA7-4D83-BFEF-B1D40C817F8E}" type="pres">
      <dgm:prSet presAssocID="{8B7864B5-AC36-4804-A4C2-439BBBD9CB22}" presName="Name28" presStyleLbl="parChTrans1D2" presStyleIdx="1" presStyleCnt="2"/>
      <dgm:spPr/>
    </dgm:pt>
    <dgm:pt modelId="{D6898399-9726-46C8-A636-A8A3AE2B5053}" type="pres">
      <dgm:prSet presAssocID="{DB98086C-A055-443B-AE77-DB67D4D1EBCA}" presName="hierRoot2" presStyleCnt="0">
        <dgm:presLayoutVars>
          <dgm:hierBranch val="init"/>
        </dgm:presLayoutVars>
      </dgm:prSet>
      <dgm:spPr/>
    </dgm:pt>
    <dgm:pt modelId="{6D2948D9-6969-4A98-9C8D-4741DC6B7501}" type="pres">
      <dgm:prSet presAssocID="{DB98086C-A055-443B-AE77-DB67D4D1EBCA}" presName="rootComposite2" presStyleCnt="0"/>
      <dgm:spPr/>
    </dgm:pt>
    <dgm:pt modelId="{7E7EBCED-7CC0-4423-A9D9-57B90062A373}" type="pres">
      <dgm:prSet presAssocID="{DB98086C-A055-443B-AE77-DB67D4D1EBCA}" presName="rootText2" presStyleLbl="alignAcc1" presStyleIdx="0" presStyleCnt="0" custScaleX="316628" custScaleY="226561">
        <dgm:presLayoutVars>
          <dgm:chPref val="3"/>
        </dgm:presLayoutVars>
      </dgm:prSet>
      <dgm:spPr/>
    </dgm:pt>
    <dgm:pt modelId="{AAE72C25-2804-420F-A10C-C8BE905A5CF6}" type="pres">
      <dgm:prSet presAssocID="{DB98086C-A055-443B-AE77-DB67D4D1EBCA}" presName="topArc2" presStyleLbl="parChTrans1D1" presStyleIdx="8" presStyleCnt="10"/>
      <dgm:spPr>
        <a:ln>
          <a:solidFill>
            <a:srgbClr val="FFFF00"/>
          </a:solidFill>
        </a:ln>
      </dgm:spPr>
    </dgm:pt>
    <dgm:pt modelId="{B2B3D2FD-74D6-46A2-B247-DA8BECCF9299}" type="pres">
      <dgm:prSet presAssocID="{DB98086C-A055-443B-AE77-DB67D4D1EBCA}" presName="bottomArc2" presStyleLbl="parChTrans1D1" presStyleIdx="9" presStyleCnt="10"/>
      <dgm:spPr>
        <a:ln>
          <a:solidFill>
            <a:srgbClr val="FFFF00"/>
          </a:solidFill>
        </a:ln>
      </dgm:spPr>
    </dgm:pt>
    <dgm:pt modelId="{D1D9B05B-4EA6-4329-8F0A-D9E40CBA5F5D}" type="pres">
      <dgm:prSet presAssocID="{DB98086C-A055-443B-AE77-DB67D4D1EBCA}" presName="topConnNode2" presStyleLbl="node2" presStyleIdx="0" presStyleCnt="0"/>
      <dgm:spPr/>
    </dgm:pt>
    <dgm:pt modelId="{C5D82DB9-B2E5-4254-BA27-13C27C965425}" type="pres">
      <dgm:prSet presAssocID="{DB98086C-A055-443B-AE77-DB67D4D1EBCA}" presName="hierChild4" presStyleCnt="0"/>
      <dgm:spPr/>
    </dgm:pt>
    <dgm:pt modelId="{AEFDF058-2FF1-4811-8102-E0AB6024E0E2}" type="pres">
      <dgm:prSet presAssocID="{DB98086C-A055-443B-AE77-DB67D4D1EBCA}" presName="hierChild5" presStyleCnt="0"/>
      <dgm:spPr/>
    </dgm:pt>
    <dgm:pt modelId="{C6AF0487-DDE8-485C-85C4-18A5CC2F9C58}" type="pres">
      <dgm:prSet presAssocID="{9544F10F-B4D3-4CDD-8604-81DDCD547963}" presName="hierChild3" presStyleCnt="0"/>
      <dgm:spPr/>
    </dgm:pt>
  </dgm:ptLst>
  <dgm:cxnLst>
    <dgm:cxn modelId="{726B0913-23D0-45C8-B6CE-9AAD57BB6E29}" srcId="{9480EE7C-B24B-4644-8A3E-8187F2223A4E}" destId="{9B506949-BE50-4EE8-B3D7-4F33A531262E}" srcOrd="0" destOrd="0" parTransId="{3CEEDCD1-47A1-4AEF-BDEB-93A86B42153A}" sibTransId="{1AA8FDD8-E240-4DE9-B7BA-3C2E38E251A5}"/>
    <dgm:cxn modelId="{4DF35C34-7267-4372-B377-BE7FA8282571}" srcId="{9480EE7C-B24B-4644-8A3E-8187F2223A4E}" destId="{E71933E7-D408-4512-8613-EDF43AE6C384}" srcOrd="1" destOrd="0" parTransId="{B0869974-B9A9-479A-9E3B-097EFAA7FDE0}" sibTransId="{1C6B94E5-A284-4771-92E7-F1D9127C9A5C}"/>
    <dgm:cxn modelId="{6CBCFC5C-C5B4-4629-B0E0-D069592CD398}" srcId="{9544F10F-B4D3-4CDD-8604-81DDCD547963}" destId="{DB98086C-A055-443B-AE77-DB67D4D1EBCA}" srcOrd="1" destOrd="0" parTransId="{8B7864B5-AC36-4804-A4C2-439BBBD9CB22}" sibTransId="{D95BE21D-F07C-40FD-998C-6F07E1A2D576}"/>
    <dgm:cxn modelId="{10E10741-2D79-4214-A63D-926A2926C02C}" srcId="{9544F10F-B4D3-4CDD-8604-81DDCD547963}" destId="{9480EE7C-B24B-4644-8A3E-8187F2223A4E}" srcOrd="0" destOrd="0" parTransId="{93F8DA52-0840-4061-BE4E-35645A107AB5}" sibTransId="{86457263-B7C5-455A-9850-DEC03D0AAEA6}"/>
    <dgm:cxn modelId="{BE5DA945-3BBA-4E0B-8A40-006C315523FA}" type="presOf" srcId="{9544F10F-B4D3-4CDD-8604-81DDCD547963}" destId="{6EFF4842-1322-413E-B3CA-48EAB3198BBA}" srcOrd="1" destOrd="0" presId="urn:microsoft.com/office/officeart/2008/layout/HalfCircleOrganizationChart"/>
    <dgm:cxn modelId="{51943167-1C90-4713-B25B-52E1A0B23D89}" type="presOf" srcId="{9480EE7C-B24B-4644-8A3E-8187F2223A4E}" destId="{031420EB-2545-4371-B390-E7D972811CDD}" srcOrd="1" destOrd="0" presId="urn:microsoft.com/office/officeart/2008/layout/HalfCircleOrganizationChart"/>
    <dgm:cxn modelId="{14E30C69-9ADF-4D04-9666-244C90F6BE64}" type="presOf" srcId="{3CEEDCD1-47A1-4AEF-BDEB-93A86B42153A}" destId="{60C66AC6-8096-41D1-8AAF-D1C017179D4E}" srcOrd="0" destOrd="0" presId="urn:microsoft.com/office/officeart/2008/layout/HalfCircleOrganizationChart"/>
    <dgm:cxn modelId="{FDE3B16C-D3A0-41BB-9121-053F77DD639C}" type="presOf" srcId="{E71933E7-D408-4512-8613-EDF43AE6C384}" destId="{6E74AD59-F3A6-481A-8A69-D6A96CC2262C}" srcOrd="0" destOrd="0" presId="urn:microsoft.com/office/officeart/2008/layout/HalfCircleOrganizationChart"/>
    <dgm:cxn modelId="{365CAF6F-DD4D-4398-81FD-AFDE680BC4E6}" type="presOf" srcId="{B0869974-B9A9-479A-9E3B-097EFAA7FDE0}" destId="{F707C1EF-F071-429F-9588-8C19F9B67F13}" srcOrd="0" destOrd="0" presId="urn:microsoft.com/office/officeart/2008/layout/HalfCircleOrganizationChart"/>
    <dgm:cxn modelId="{37306852-C288-4332-8B00-9BF3032A029E}" type="presOf" srcId="{9480EE7C-B24B-4644-8A3E-8187F2223A4E}" destId="{08159D64-3824-4D13-9ED1-2F1A3E8A8CF2}" srcOrd="0" destOrd="0" presId="urn:microsoft.com/office/officeart/2008/layout/HalfCircleOrganizationChart"/>
    <dgm:cxn modelId="{C4DC5A7D-99AB-4206-9469-A53A8CC6A5E2}" srcId="{67252773-6DCD-4BE3-85A9-6942E19015BF}" destId="{9544F10F-B4D3-4CDD-8604-81DDCD547963}" srcOrd="0" destOrd="0" parTransId="{CB1D24CA-110B-4F8D-885D-27F34861ED69}" sibTransId="{E4930854-F99B-4FC0-BDA9-4061062B4BCA}"/>
    <dgm:cxn modelId="{60472295-75C3-4BC5-B93F-E0F29262430E}" type="presOf" srcId="{DB98086C-A055-443B-AE77-DB67D4D1EBCA}" destId="{7E7EBCED-7CC0-4423-A9D9-57B90062A373}" srcOrd="0" destOrd="0" presId="urn:microsoft.com/office/officeart/2008/layout/HalfCircleOrganizationChart"/>
    <dgm:cxn modelId="{1F5DA9A3-1568-40FF-B2B4-8CCD1801D71D}" type="presOf" srcId="{67252773-6DCD-4BE3-85A9-6942E19015BF}" destId="{9B5C6AEA-5641-470A-9A40-ACF578566565}" srcOrd="0" destOrd="0" presId="urn:microsoft.com/office/officeart/2008/layout/HalfCircleOrganizationChart"/>
    <dgm:cxn modelId="{E4FDE9AD-F516-47C7-AB2E-814BBA4CCDA1}" type="presOf" srcId="{9B506949-BE50-4EE8-B3D7-4F33A531262E}" destId="{3D69CBDC-B25E-414E-9F91-CC7DB202B904}" srcOrd="1" destOrd="0" presId="urn:microsoft.com/office/officeart/2008/layout/HalfCircleOrganizationChart"/>
    <dgm:cxn modelId="{A5FEBEC0-45CE-40CF-8159-8C25D505CC87}" type="presOf" srcId="{E71933E7-D408-4512-8613-EDF43AE6C384}" destId="{AF166B08-5D21-45AD-B262-1D28E4ED4175}" srcOrd="1" destOrd="0" presId="urn:microsoft.com/office/officeart/2008/layout/HalfCircleOrganizationChart"/>
    <dgm:cxn modelId="{031D10D1-6492-49BD-B813-F293F11D898B}" type="presOf" srcId="{DB98086C-A055-443B-AE77-DB67D4D1EBCA}" destId="{D1D9B05B-4EA6-4329-8F0A-D9E40CBA5F5D}" srcOrd="1" destOrd="0" presId="urn:microsoft.com/office/officeart/2008/layout/HalfCircleOrganizationChart"/>
    <dgm:cxn modelId="{4A94FADC-CB56-45ED-ACCE-F2E7F6C74E7F}" type="presOf" srcId="{93F8DA52-0840-4061-BE4E-35645A107AB5}" destId="{41FEE09C-ED57-46FB-AA11-1ECF52D8C262}" srcOrd="0" destOrd="0" presId="urn:microsoft.com/office/officeart/2008/layout/HalfCircleOrganizationChart"/>
    <dgm:cxn modelId="{B33D08E1-DD13-4DD0-9B2F-DF12B1504971}" type="presOf" srcId="{9B506949-BE50-4EE8-B3D7-4F33A531262E}" destId="{E07AD743-0CCA-4FDD-B19B-6785217274EE}" srcOrd="0" destOrd="0" presId="urn:microsoft.com/office/officeart/2008/layout/HalfCircleOrganizationChart"/>
    <dgm:cxn modelId="{0A5786E5-C35A-4DCF-88CB-DD84484E254B}" type="presOf" srcId="{9544F10F-B4D3-4CDD-8604-81DDCD547963}" destId="{0AB5C408-8D76-4D9F-AF52-C16D6A42EDD2}" srcOrd="0" destOrd="0" presId="urn:microsoft.com/office/officeart/2008/layout/HalfCircleOrganizationChart"/>
    <dgm:cxn modelId="{F8DBBBEC-A829-471B-A54B-1EFBCB8BBA7B}" type="presOf" srcId="{8B7864B5-AC36-4804-A4C2-439BBBD9CB22}" destId="{02FA712A-5FA7-4D83-BFEF-B1D40C817F8E}" srcOrd="0" destOrd="0" presId="urn:microsoft.com/office/officeart/2008/layout/HalfCircleOrganizationChart"/>
    <dgm:cxn modelId="{BCFD74DA-4840-4DAE-9C40-F8978352913F}" type="presParOf" srcId="{9B5C6AEA-5641-470A-9A40-ACF578566565}" destId="{89E987EE-6C7F-4D65-A7E0-7F98D3AAB4AE}" srcOrd="0" destOrd="0" presId="urn:microsoft.com/office/officeart/2008/layout/HalfCircleOrganizationChart"/>
    <dgm:cxn modelId="{9D81D807-F8FE-4B97-9827-47AAA4CBE30D}" type="presParOf" srcId="{89E987EE-6C7F-4D65-A7E0-7F98D3AAB4AE}" destId="{1754D674-E900-4140-9232-E31947585FD6}" srcOrd="0" destOrd="0" presId="urn:microsoft.com/office/officeart/2008/layout/HalfCircleOrganizationChart"/>
    <dgm:cxn modelId="{8658FF77-1284-4DB6-8084-843F1FF647CC}" type="presParOf" srcId="{1754D674-E900-4140-9232-E31947585FD6}" destId="{0AB5C408-8D76-4D9F-AF52-C16D6A42EDD2}" srcOrd="0" destOrd="0" presId="urn:microsoft.com/office/officeart/2008/layout/HalfCircleOrganizationChart"/>
    <dgm:cxn modelId="{277266BD-F84D-4A9F-88EA-CA82B1381147}" type="presParOf" srcId="{1754D674-E900-4140-9232-E31947585FD6}" destId="{AAA1CF8A-7413-4555-9C3E-C535444FF14B}" srcOrd="1" destOrd="0" presId="urn:microsoft.com/office/officeart/2008/layout/HalfCircleOrganizationChart"/>
    <dgm:cxn modelId="{C5F0D8D4-33AF-4440-899A-CF5115EA8BD4}" type="presParOf" srcId="{1754D674-E900-4140-9232-E31947585FD6}" destId="{467AC556-F2B6-4F8D-AAE9-064DCE347AE0}" srcOrd="2" destOrd="0" presId="urn:microsoft.com/office/officeart/2008/layout/HalfCircleOrganizationChart"/>
    <dgm:cxn modelId="{879B3D9A-CA29-4DF0-8C5A-8D2FF0C29F50}" type="presParOf" srcId="{1754D674-E900-4140-9232-E31947585FD6}" destId="{6EFF4842-1322-413E-B3CA-48EAB3198BBA}" srcOrd="3" destOrd="0" presId="urn:microsoft.com/office/officeart/2008/layout/HalfCircleOrganizationChart"/>
    <dgm:cxn modelId="{B48F2AB8-4DAF-45AE-BD96-284DAB988D8D}" type="presParOf" srcId="{89E987EE-6C7F-4D65-A7E0-7F98D3AAB4AE}" destId="{5D37A528-503E-40AB-9C5A-17D48CD3D69E}" srcOrd="1" destOrd="0" presId="urn:microsoft.com/office/officeart/2008/layout/HalfCircleOrganizationChart"/>
    <dgm:cxn modelId="{55E559C5-5F02-492D-B893-D45396E5752A}" type="presParOf" srcId="{5D37A528-503E-40AB-9C5A-17D48CD3D69E}" destId="{41FEE09C-ED57-46FB-AA11-1ECF52D8C262}" srcOrd="0" destOrd="0" presId="urn:microsoft.com/office/officeart/2008/layout/HalfCircleOrganizationChart"/>
    <dgm:cxn modelId="{7AB15958-B9C3-471D-82EF-440CD8E3C263}" type="presParOf" srcId="{5D37A528-503E-40AB-9C5A-17D48CD3D69E}" destId="{43700050-EBAF-4EFB-BD7B-B32F38620288}" srcOrd="1" destOrd="0" presId="urn:microsoft.com/office/officeart/2008/layout/HalfCircleOrganizationChart"/>
    <dgm:cxn modelId="{9A3E2F82-F125-4FBF-8629-ED4BD7D8871D}" type="presParOf" srcId="{43700050-EBAF-4EFB-BD7B-B32F38620288}" destId="{FC41B144-62E9-4688-9811-812D67284F11}" srcOrd="0" destOrd="0" presId="urn:microsoft.com/office/officeart/2008/layout/HalfCircleOrganizationChart"/>
    <dgm:cxn modelId="{BBDA6DB1-9D4F-4D39-B4F8-8B86EC02CD05}" type="presParOf" srcId="{FC41B144-62E9-4688-9811-812D67284F11}" destId="{08159D64-3824-4D13-9ED1-2F1A3E8A8CF2}" srcOrd="0" destOrd="0" presId="urn:microsoft.com/office/officeart/2008/layout/HalfCircleOrganizationChart"/>
    <dgm:cxn modelId="{85ABBBDA-5754-4F91-97BB-4CF2C0255545}" type="presParOf" srcId="{FC41B144-62E9-4688-9811-812D67284F11}" destId="{29E1D49A-31EC-43BD-8F64-60588C30AC5C}" srcOrd="1" destOrd="0" presId="urn:microsoft.com/office/officeart/2008/layout/HalfCircleOrganizationChart"/>
    <dgm:cxn modelId="{954CD36F-3461-456A-BCE0-FE696B3751A0}" type="presParOf" srcId="{FC41B144-62E9-4688-9811-812D67284F11}" destId="{EDC62995-BACB-40D7-BF07-B17C5886AEC2}" srcOrd="2" destOrd="0" presId="urn:microsoft.com/office/officeart/2008/layout/HalfCircleOrganizationChart"/>
    <dgm:cxn modelId="{963DE2A2-173F-44ED-8EC6-EF32B71EB8AE}" type="presParOf" srcId="{FC41B144-62E9-4688-9811-812D67284F11}" destId="{031420EB-2545-4371-B390-E7D972811CDD}" srcOrd="3" destOrd="0" presId="urn:microsoft.com/office/officeart/2008/layout/HalfCircleOrganizationChart"/>
    <dgm:cxn modelId="{42ADF17B-08D2-43B8-B177-07A22B37FAD5}" type="presParOf" srcId="{43700050-EBAF-4EFB-BD7B-B32F38620288}" destId="{F75AA5A6-819B-45F3-909C-A33C3231BDBE}" srcOrd="1" destOrd="0" presId="urn:microsoft.com/office/officeart/2008/layout/HalfCircleOrganizationChart"/>
    <dgm:cxn modelId="{526D4FED-4C24-4A00-903F-4D6A98866B7F}" type="presParOf" srcId="{F75AA5A6-819B-45F3-909C-A33C3231BDBE}" destId="{60C66AC6-8096-41D1-8AAF-D1C017179D4E}" srcOrd="0" destOrd="0" presId="urn:microsoft.com/office/officeart/2008/layout/HalfCircleOrganizationChart"/>
    <dgm:cxn modelId="{CF4D49DC-3235-46BE-91A9-BCDA3066BB17}" type="presParOf" srcId="{F75AA5A6-819B-45F3-909C-A33C3231BDBE}" destId="{E2FA0F4A-94DC-427A-8DB7-72A55191FEB4}" srcOrd="1" destOrd="0" presId="urn:microsoft.com/office/officeart/2008/layout/HalfCircleOrganizationChart"/>
    <dgm:cxn modelId="{5C5134DE-733E-4F8F-B598-461CA39F414F}" type="presParOf" srcId="{E2FA0F4A-94DC-427A-8DB7-72A55191FEB4}" destId="{38AB2836-2666-47FD-9BF1-353850B198DE}" srcOrd="0" destOrd="0" presId="urn:microsoft.com/office/officeart/2008/layout/HalfCircleOrganizationChart"/>
    <dgm:cxn modelId="{4A85E54D-0F4B-4D82-B5A1-2ED8AEC9498A}" type="presParOf" srcId="{38AB2836-2666-47FD-9BF1-353850B198DE}" destId="{E07AD743-0CCA-4FDD-B19B-6785217274EE}" srcOrd="0" destOrd="0" presId="urn:microsoft.com/office/officeart/2008/layout/HalfCircleOrganizationChart"/>
    <dgm:cxn modelId="{CA2634BC-5A40-4B0F-923B-0112869F4520}" type="presParOf" srcId="{38AB2836-2666-47FD-9BF1-353850B198DE}" destId="{C3C58FFB-1D3F-48D8-A324-7D46CD565353}" srcOrd="1" destOrd="0" presId="urn:microsoft.com/office/officeart/2008/layout/HalfCircleOrganizationChart"/>
    <dgm:cxn modelId="{8465A5A9-9B9C-490D-872C-2950DAFD1070}" type="presParOf" srcId="{38AB2836-2666-47FD-9BF1-353850B198DE}" destId="{B01A438A-BA69-4F32-AFDF-8575E2CD78C6}" srcOrd="2" destOrd="0" presId="urn:microsoft.com/office/officeart/2008/layout/HalfCircleOrganizationChart"/>
    <dgm:cxn modelId="{E87CEA11-998D-447E-AC18-8EF61459A5AC}" type="presParOf" srcId="{38AB2836-2666-47FD-9BF1-353850B198DE}" destId="{3D69CBDC-B25E-414E-9F91-CC7DB202B904}" srcOrd="3" destOrd="0" presId="urn:microsoft.com/office/officeart/2008/layout/HalfCircleOrganizationChart"/>
    <dgm:cxn modelId="{F9A6F2A1-E4D9-49F7-BA2B-6BB968144F75}" type="presParOf" srcId="{E2FA0F4A-94DC-427A-8DB7-72A55191FEB4}" destId="{C7A335EC-D74B-45AD-B0C7-968DC1715286}" srcOrd="1" destOrd="0" presId="urn:microsoft.com/office/officeart/2008/layout/HalfCircleOrganizationChart"/>
    <dgm:cxn modelId="{DCE26B6C-235A-4C29-8B45-FEC92FB96363}" type="presParOf" srcId="{E2FA0F4A-94DC-427A-8DB7-72A55191FEB4}" destId="{0409B276-27EC-4DCB-A846-15B6F4E04385}" srcOrd="2" destOrd="0" presId="urn:microsoft.com/office/officeart/2008/layout/HalfCircleOrganizationChart"/>
    <dgm:cxn modelId="{1BC21449-6A98-480A-A9CF-757D2B5DED7C}" type="presParOf" srcId="{F75AA5A6-819B-45F3-909C-A33C3231BDBE}" destId="{F707C1EF-F071-429F-9588-8C19F9B67F13}" srcOrd="2" destOrd="0" presId="urn:microsoft.com/office/officeart/2008/layout/HalfCircleOrganizationChart"/>
    <dgm:cxn modelId="{CF7F88AF-FF3B-4330-B1BF-48B064142523}" type="presParOf" srcId="{F75AA5A6-819B-45F3-909C-A33C3231BDBE}" destId="{46F02D65-DF33-4ABC-8060-9F4669EF351A}" srcOrd="3" destOrd="0" presId="urn:microsoft.com/office/officeart/2008/layout/HalfCircleOrganizationChart"/>
    <dgm:cxn modelId="{30700C30-0BB4-454E-80FF-9F72DEB09C8D}" type="presParOf" srcId="{46F02D65-DF33-4ABC-8060-9F4669EF351A}" destId="{4F8459C6-E702-403D-BC9F-8E0CD53A9FD9}" srcOrd="0" destOrd="0" presId="urn:microsoft.com/office/officeart/2008/layout/HalfCircleOrganizationChart"/>
    <dgm:cxn modelId="{076771FC-E74E-481B-B520-2A9C4BE479B2}" type="presParOf" srcId="{4F8459C6-E702-403D-BC9F-8E0CD53A9FD9}" destId="{6E74AD59-F3A6-481A-8A69-D6A96CC2262C}" srcOrd="0" destOrd="0" presId="urn:microsoft.com/office/officeart/2008/layout/HalfCircleOrganizationChart"/>
    <dgm:cxn modelId="{B15115D7-BC9F-43DC-A36A-3038EA833939}" type="presParOf" srcId="{4F8459C6-E702-403D-BC9F-8E0CD53A9FD9}" destId="{0949E67C-0196-48C1-AF58-294D5E6D7329}" srcOrd="1" destOrd="0" presId="urn:microsoft.com/office/officeart/2008/layout/HalfCircleOrganizationChart"/>
    <dgm:cxn modelId="{AA59E8B5-F30C-4237-A3C9-06833549E4F6}" type="presParOf" srcId="{4F8459C6-E702-403D-BC9F-8E0CD53A9FD9}" destId="{BB7EBE70-2A7B-41A8-B7A5-C940CDE7BA1C}" srcOrd="2" destOrd="0" presId="urn:microsoft.com/office/officeart/2008/layout/HalfCircleOrganizationChart"/>
    <dgm:cxn modelId="{0DE1DC41-C09D-4270-8E13-6543E278B7B5}" type="presParOf" srcId="{4F8459C6-E702-403D-BC9F-8E0CD53A9FD9}" destId="{AF166B08-5D21-45AD-B262-1D28E4ED4175}" srcOrd="3" destOrd="0" presId="urn:microsoft.com/office/officeart/2008/layout/HalfCircleOrganizationChart"/>
    <dgm:cxn modelId="{D8DCE777-9B7B-4D9A-9BAE-704DAE42B2C9}" type="presParOf" srcId="{46F02D65-DF33-4ABC-8060-9F4669EF351A}" destId="{6FE337EE-923A-447B-A09F-CD8D108CE058}" srcOrd="1" destOrd="0" presId="urn:microsoft.com/office/officeart/2008/layout/HalfCircleOrganizationChart"/>
    <dgm:cxn modelId="{A8594AEC-3EA1-4E0D-A63D-9141D2478447}" type="presParOf" srcId="{46F02D65-DF33-4ABC-8060-9F4669EF351A}" destId="{FFCFD1A6-D69A-4BD7-B4FD-68D5533B6C73}" srcOrd="2" destOrd="0" presId="urn:microsoft.com/office/officeart/2008/layout/HalfCircleOrganizationChart"/>
    <dgm:cxn modelId="{F6D21E8B-DFE7-497C-A337-0748CFB64228}" type="presParOf" srcId="{43700050-EBAF-4EFB-BD7B-B32F38620288}" destId="{0227B5DD-0B39-47EE-BD6E-1E13C7100C42}" srcOrd="2" destOrd="0" presId="urn:microsoft.com/office/officeart/2008/layout/HalfCircleOrganizationChart"/>
    <dgm:cxn modelId="{5C789BD7-8420-4ADD-9C16-D6510440BD45}" type="presParOf" srcId="{5D37A528-503E-40AB-9C5A-17D48CD3D69E}" destId="{02FA712A-5FA7-4D83-BFEF-B1D40C817F8E}" srcOrd="2" destOrd="0" presId="urn:microsoft.com/office/officeart/2008/layout/HalfCircleOrganizationChart"/>
    <dgm:cxn modelId="{AC1186C3-C710-41C7-A697-4B43592DCFCA}" type="presParOf" srcId="{5D37A528-503E-40AB-9C5A-17D48CD3D69E}" destId="{D6898399-9726-46C8-A636-A8A3AE2B5053}" srcOrd="3" destOrd="0" presId="urn:microsoft.com/office/officeart/2008/layout/HalfCircleOrganizationChart"/>
    <dgm:cxn modelId="{89BEB5DC-8B50-4351-AD4B-DFDF9640FEB1}" type="presParOf" srcId="{D6898399-9726-46C8-A636-A8A3AE2B5053}" destId="{6D2948D9-6969-4A98-9C8D-4741DC6B7501}" srcOrd="0" destOrd="0" presId="urn:microsoft.com/office/officeart/2008/layout/HalfCircleOrganizationChart"/>
    <dgm:cxn modelId="{A14C8266-928F-4A90-96E1-E52638090907}" type="presParOf" srcId="{6D2948D9-6969-4A98-9C8D-4741DC6B7501}" destId="{7E7EBCED-7CC0-4423-A9D9-57B90062A373}" srcOrd="0" destOrd="0" presId="urn:microsoft.com/office/officeart/2008/layout/HalfCircleOrganizationChart"/>
    <dgm:cxn modelId="{3AD6C288-6BF9-48AA-9D3B-F0A115B14874}" type="presParOf" srcId="{6D2948D9-6969-4A98-9C8D-4741DC6B7501}" destId="{AAE72C25-2804-420F-A10C-C8BE905A5CF6}" srcOrd="1" destOrd="0" presId="urn:microsoft.com/office/officeart/2008/layout/HalfCircleOrganizationChart"/>
    <dgm:cxn modelId="{941315FA-82D2-4E87-A062-B231794B78CE}" type="presParOf" srcId="{6D2948D9-6969-4A98-9C8D-4741DC6B7501}" destId="{B2B3D2FD-74D6-46A2-B247-DA8BECCF9299}" srcOrd="2" destOrd="0" presId="urn:microsoft.com/office/officeart/2008/layout/HalfCircleOrganizationChart"/>
    <dgm:cxn modelId="{01190913-7ADD-4757-AB4F-8918B34B0537}" type="presParOf" srcId="{6D2948D9-6969-4A98-9C8D-4741DC6B7501}" destId="{D1D9B05B-4EA6-4329-8F0A-D9E40CBA5F5D}" srcOrd="3" destOrd="0" presId="urn:microsoft.com/office/officeart/2008/layout/HalfCircleOrganizationChart"/>
    <dgm:cxn modelId="{874D46C2-A7C9-4609-8255-43F3A81FA171}" type="presParOf" srcId="{D6898399-9726-46C8-A636-A8A3AE2B5053}" destId="{C5D82DB9-B2E5-4254-BA27-13C27C965425}" srcOrd="1" destOrd="0" presId="urn:microsoft.com/office/officeart/2008/layout/HalfCircleOrganizationChart"/>
    <dgm:cxn modelId="{D72372D4-7091-4FB2-BEEA-63E059468DD6}" type="presParOf" srcId="{D6898399-9726-46C8-A636-A8A3AE2B5053}" destId="{AEFDF058-2FF1-4811-8102-E0AB6024E0E2}" srcOrd="2" destOrd="0" presId="urn:microsoft.com/office/officeart/2008/layout/HalfCircleOrganizationChart"/>
    <dgm:cxn modelId="{D9192648-359C-407C-93C8-6083EE6D9E55}" type="presParOf" srcId="{89E987EE-6C7F-4D65-A7E0-7F98D3AAB4AE}" destId="{C6AF0487-DDE8-485C-85C4-18A5CC2F9C58}" srcOrd="2" destOrd="0" presId="urn:microsoft.com/office/officeart/2008/layout/HalfCircleOrganizationChart"/>
  </dgm:cxnLst>
  <dgm:bg>
    <a:solidFill>
      <a:schemeClr val="accent5">
        <a:lumMod val="60000"/>
        <a:lumOff val="40000"/>
      </a:schemeClr>
    </a:solidFill>
  </dgm:bg>
  <dgm:whole>
    <a:ln>
      <a:solidFill>
        <a:srgbClr val="00B0F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E529F71-E070-4990-A1F3-FF3C3500FF52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</dgm:pt>
    <dgm:pt modelId="{F181C190-47C8-4830-B502-3DA2E6FA093D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ЕПРВ:</a:t>
          </a:r>
        </a:p>
        <a:p>
          <a:pPr algn="ctr" rtl="0"/>
          <a:r>
            <a:rPr lang="ru-RU" sz="2000" b="1" i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15 548,07</a:t>
          </a:r>
          <a:r>
            <a:rPr kumimoji="0" lang="ru-RU" sz="2000" b="1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Times New Roman" panose="02020603050405020304" pitchFamily="18" charset="0"/>
            </a:rPr>
            <a:t> </a:t>
          </a:r>
          <a:r>
            <a:rPr kumimoji="0" lang="ru-RU" sz="1800" b="1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руб. в мес. </a:t>
          </a:r>
          <a:r>
            <a: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(до 31.01.2024 г.)</a:t>
          </a:r>
          <a:endParaRPr kumimoji="0" lang="ru-RU" sz="1800" b="1" i="0" u="none" strike="noStrike" cap="none" normalizeH="0" baseline="0" dirty="0">
            <a:ln/>
            <a:effectLst/>
            <a:latin typeface="Times New Roman" pitchFamily="18" charset="0"/>
            <a:cs typeface="Arial" charset="0"/>
          </a:endParaRPr>
        </a:p>
      </dgm:t>
    </dgm:pt>
    <dgm:pt modelId="{E5804F53-5D53-4413-A24F-0DAA73D628AC}" type="parTrans" cxnId="{859B5DF1-2D12-45CE-8AB7-110D9C7B4FF2}">
      <dgm:prSet/>
      <dgm:spPr/>
      <dgm:t>
        <a:bodyPr/>
        <a:lstStyle/>
        <a:p>
          <a:endParaRPr lang="ru-RU"/>
        </a:p>
      </dgm:t>
    </dgm:pt>
    <dgm:pt modelId="{25FB3AC1-288E-45F1-ABB8-5A10973916F3}" type="sibTrans" cxnId="{859B5DF1-2D12-45CE-8AB7-110D9C7B4FF2}">
      <dgm:prSet/>
      <dgm:spPr/>
      <dgm:t>
        <a:bodyPr/>
        <a:lstStyle/>
        <a:p>
          <a:endParaRPr lang="ru-RU"/>
        </a:p>
      </dgm:t>
    </dgm:pt>
    <dgm:pt modelId="{D42E17DF-B174-4288-8BC7-F36DB60403C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1. </a:t>
          </a: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выплачивается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матери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со дня рождения ребенка,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но не ранее дня начала отцом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ребенка военной службы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по призыву </a:t>
          </a:r>
        </a:p>
      </dgm:t>
    </dgm:pt>
    <dgm:pt modelId="{27C89A01-72B6-4691-986B-5E20CAD6486A}" type="parTrans" cxnId="{F2D65B27-93B1-4C53-8110-E263C45DA931}">
      <dgm:prSet/>
      <dgm:spPr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01715788-B3B5-498E-B27E-E6FF29F65C66}" type="sibTrans" cxnId="{F2D65B27-93B1-4C53-8110-E263C45DA931}">
      <dgm:prSet/>
      <dgm:spPr/>
      <dgm:t>
        <a:bodyPr/>
        <a:lstStyle/>
        <a:p>
          <a:endParaRPr lang="ru-RU"/>
        </a:p>
      </dgm:t>
    </dgm:pt>
    <dgm:pt modelId="{1C5CFA04-0B49-4CFC-9605-360FC878948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2. </a:t>
          </a: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иным лицам –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со дня смерти матери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или со дня вынесения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решения (суда, органа опеки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и попечительства и др.),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но не ранее дня начала отцом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ребенка военной службы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по призыву</a:t>
          </a:r>
        </a:p>
      </dgm:t>
    </dgm:pt>
    <dgm:pt modelId="{6CE9349E-2DDE-43AC-A6AD-547470654F72}" type="parTrans" cxnId="{92194BBC-D62E-4E98-8572-36F96D5043CB}">
      <dgm:prSet/>
      <dgm:spPr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6F50F88C-D8BA-419E-984B-968F5BF84CDF}" type="sibTrans" cxnId="{92194BBC-D62E-4E98-8572-36F96D5043CB}">
      <dgm:prSet/>
      <dgm:spPr/>
      <dgm:t>
        <a:bodyPr/>
        <a:lstStyle/>
        <a:p>
          <a:endParaRPr lang="ru-RU"/>
        </a:p>
      </dgm:t>
    </dgm:pt>
    <dgm:pt modelId="{BEAC3D14-D34E-4A14-9958-38124BBA066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3.</a:t>
          </a: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выплата прекращается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по достижении ребенком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возраста 3-х лет,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но не позднее дня окончания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отцом такого ребенка военной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>
              <a:ln/>
              <a:effectLst/>
              <a:latin typeface="Times New Roman" pitchFamily="18" charset="0"/>
              <a:cs typeface="Arial" charset="0"/>
            </a:rPr>
            <a:t> службы по призыву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b="0" i="0" u="none" strike="noStrike" cap="none" normalizeH="0" baseline="0" dirty="0">
            <a:ln/>
            <a:effectLst/>
            <a:latin typeface="Times New Roman" pitchFamily="18" charset="0"/>
            <a:cs typeface="Arial" charset="0"/>
          </a:endParaRPr>
        </a:p>
      </dgm:t>
    </dgm:pt>
    <dgm:pt modelId="{68FC69F1-B41F-4166-8109-04C56911FB63}" type="parTrans" cxnId="{3A8D3F84-A3D7-44AE-BE17-4AA0EA8BC226}">
      <dgm:prSet/>
      <dgm:spPr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BBB0AB9C-771C-4BBE-B244-2289EF92D88F}" type="sibTrans" cxnId="{3A8D3F84-A3D7-44AE-BE17-4AA0EA8BC226}">
      <dgm:prSet/>
      <dgm:spPr/>
      <dgm:t>
        <a:bodyPr/>
        <a:lstStyle/>
        <a:p>
          <a:endParaRPr lang="ru-RU"/>
        </a:p>
      </dgm:t>
    </dgm:pt>
    <dgm:pt modelId="{499D48C2-1327-4F29-8021-E637969D25FD}" type="pres">
      <dgm:prSet presAssocID="{3E529F71-E070-4990-A1F3-FF3C3500FF5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F5E2329-79CF-4C27-AFC8-819C19F06CF5}" type="pres">
      <dgm:prSet presAssocID="{F181C190-47C8-4830-B502-3DA2E6FA093D}" presName="hierRoot1" presStyleCnt="0">
        <dgm:presLayoutVars>
          <dgm:hierBranch/>
        </dgm:presLayoutVars>
      </dgm:prSet>
      <dgm:spPr/>
    </dgm:pt>
    <dgm:pt modelId="{5BC7291E-A095-4153-A415-AA9E8751D846}" type="pres">
      <dgm:prSet presAssocID="{F181C190-47C8-4830-B502-3DA2E6FA093D}" presName="rootComposite1" presStyleCnt="0"/>
      <dgm:spPr/>
    </dgm:pt>
    <dgm:pt modelId="{FF624E2B-02BA-4EF2-8A31-536D1DE0A6C7}" type="pres">
      <dgm:prSet presAssocID="{F181C190-47C8-4830-B502-3DA2E6FA093D}" presName="rootText1" presStyleLbl="node0" presStyleIdx="0" presStyleCnt="1" custScaleX="173491" custLinFactNeighborX="524" custLinFactNeighborY="-45110">
        <dgm:presLayoutVars>
          <dgm:chPref val="3"/>
        </dgm:presLayoutVars>
      </dgm:prSet>
      <dgm:spPr/>
    </dgm:pt>
    <dgm:pt modelId="{AEB3BD23-8885-4AF3-A7F9-8294EC7969C4}" type="pres">
      <dgm:prSet presAssocID="{F181C190-47C8-4830-B502-3DA2E6FA093D}" presName="rootConnector1" presStyleLbl="node1" presStyleIdx="0" presStyleCnt="0"/>
      <dgm:spPr/>
    </dgm:pt>
    <dgm:pt modelId="{87B91595-B513-495C-B5BB-240C7FB93B79}" type="pres">
      <dgm:prSet presAssocID="{F181C190-47C8-4830-B502-3DA2E6FA093D}" presName="hierChild2" presStyleCnt="0"/>
      <dgm:spPr/>
    </dgm:pt>
    <dgm:pt modelId="{F4EB6E9C-0D39-4B20-9E34-54C03DE32E8B}" type="pres">
      <dgm:prSet presAssocID="{27C89A01-72B6-4691-986B-5E20CAD6486A}" presName="Name35" presStyleLbl="parChTrans1D2" presStyleIdx="0" presStyleCnt="3"/>
      <dgm:spPr/>
    </dgm:pt>
    <dgm:pt modelId="{82AE9CCF-4D07-49CB-8DAE-2ECE49A2F0DC}" type="pres">
      <dgm:prSet presAssocID="{D42E17DF-B174-4288-8BC7-F36DB60403C0}" presName="hierRoot2" presStyleCnt="0">
        <dgm:presLayoutVars>
          <dgm:hierBranch/>
        </dgm:presLayoutVars>
      </dgm:prSet>
      <dgm:spPr/>
    </dgm:pt>
    <dgm:pt modelId="{9F044DC3-F73A-4235-9296-E1677164379A}" type="pres">
      <dgm:prSet presAssocID="{D42E17DF-B174-4288-8BC7-F36DB60403C0}" presName="rootComposite" presStyleCnt="0"/>
      <dgm:spPr/>
    </dgm:pt>
    <dgm:pt modelId="{124E42A6-2652-4C39-9342-001E7E434909}" type="pres">
      <dgm:prSet presAssocID="{D42E17DF-B174-4288-8BC7-F36DB60403C0}" presName="rootText" presStyleLbl="node2" presStyleIdx="0" presStyleCnt="3" custScaleY="231565">
        <dgm:presLayoutVars>
          <dgm:chPref val="3"/>
        </dgm:presLayoutVars>
      </dgm:prSet>
      <dgm:spPr/>
    </dgm:pt>
    <dgm:pt modelId="{DD0E0400-BC7D-4B7F-9956-46D879B925DF}" type="pres">
      <dgm:prSet presAssocID="{D42E17DF-B174-4288-8BC7-F36DB60403C0}" presName="rootConnector" presStyleLbl="node2" presStyleIdx="0" presStyleCnt="3"/>
      <dgm:spPr/>
    </dgm:pt>
    <dgm:pt modelId="{9CF5917F-A238-4E18-89D7-B507F966FFE7}" type="pres">
      <dgm:prSet presAssocID="{D42E17DF-B174-4288-8BC7-F36DB60403C0}" presName="hierChild4" presStyleCnt="0"/>
      <dgm:spPr/>
    </dgm:pt>
    <dgm:pt modelId="{270B0A16-40CD-49FA-89A1-1FFC3FA66CCF}" type="pres">
      <dgm:prSet presAssocID="{D42E17DF-B174-4288-8BC7-F36DB60403C0}" presName="hierChild5" presStyleCnt="0"/>
      <dgm:spPr/>
    </dgm:pt>
    <dgm:pt modelId="{DB6E4D93-E344-429D-9B53-EB7B9A3562D4}" type="pres">
      <dgm:prSet presAssocID="{6CE9349E-2DDE-43AC-A6AD-547470654F72}" presName="Name35" presStyleLbl="parChTrans1D2" presStyleIdx="1" presStyleCnt="3"/>
      <dgm:spPr/>
    </dgm:pt>
    <dgm:pt modelId="{8AB8E533-B5A8-48CF-8336-8CFC0BA3331E}" type="pres">
      <dgm:prSet presAssocID="{1C5CFA04-0B49-4CFC-9605-360FC8789480}" presName="hierRoot2" presStyleCnt="0">
        <dgm:presLayoutVars>
          <dgm:hierBranch/>
        </dgm:presLayoutVars>
      </dgm:prSet>
      <dgm:spPr/>
    </dgm:pt>
    <dgm:pt modelId="{94B1E0F2-88D0-4C5B-871E-D9CB99514E04}" type="pres">
      <dgm:prSet presAssocID="{1C5CFA04-0B49-4CFC-9605-360FC8789480}" presName="rootComposite" presStyleCnt="0"/>
      <dgm:spPr/>
    </dgm:pt>
    <dgm:pt modelId="{9090CD54-0A37-4B08-B867-120CF0418541}" type="pres">
      <dgm:prSet presAssocID="{1C5CFA04-0B49-4CFC-9605-360FC8789480}" presName="rootText" presStyleLbl="node2" presStyleIdx="1" presStyleCnt="3" custScaleY="246364">
        <dgm:presLayoutVars>
          <dgm:chPref val="3"/>
        </dgm:presLayoutVars>
      </dgm:prSet>
      <dgm:spPr/>
    </dgm:pt>
    <dgm:pt modelId="{EFE48584-3717-4EB1-8157-22C1F4F34E11}" type="pres">
      <dgm:prSet presAssocID="{1C5CFA04-0B49-4CFC-9605-360FC8789480}" presName="rootConnector" presStyleLbl="node2" presStyleIdx="1" presStyleCnt="3"/>
      <dgm:spPr/>
    </dgm:pt>
    <dgm:pt modelId="{9D8CF180-090B-42D0-B942-982E2AD09E20}" type="pres">
      <dgm:prSet presAssocID="{1C5CFA04-0B49-4CFC-9605-360FC8789480}" presName="hierChild4" presStyleCnt="0"/>
      <dgm:spPr/>
    </dgm:pt>
    <dgm:pt modelId="{590D59B8-7DD6-461C-82DA-7EE4F87E9D09}" type="pres">
      <dgm:prSet presAssocID="{1C5CFA04-0B49-4CFC-9605-360FC8789480}" presName="hierChild5" presStyleCnt="0"/>
      <dgm:spPr/>
    </dgm:pt>
    <dgm:pt modelId="{84D12194-4A90-4C63-B187-F5314A23831F}" type="pres">
      <dgm:prSet presAssocID="{68FC69F1-B41F-4166-8109-04C56911FB63}" presName="Name35" presStyleLbl="parChTrans1D2" presStyleIdx="2" presStyleCnt="3"/>
      <dgm:spPr/>
    </dgm:pt>
    <dgm:pt modelId="{A5354658-3EB0-4E69-B1DE-EB2B49CAA6AD}" type="pres">
      <dgm:prSet presAssocID="{BEAC3D14-D34E-4A14-9958-38124BBA0662}" presName="hierRoot2" presStyleCnt="0">
        <dgm:presLayoutVars>
          <dgm:hierBranch/>
        </dgm:presLayoutVars>
      </dgm:prSet>
      <dgm:spPr/>
    </dgm:pt>
    <dgm:pt modelId="{A9A5EC4C-3968-4790-93B3-0EC855FC3C8A}" type="pres">
      <dgm:prSet presAssocID="{BEAC3D14-D34E-4A14-9958-38124BBA0662}" presName="rootComposite" presStyleCnt="0"/>
      <dgm:spPr/>
    </dgm:pt>
    <dgm:pt modelId="{FE47D17E-6E49-4886-BE22-D8154C09B33E}" type="pres">
      <dgm:prSet presAssocID="{BEAC3D14-D34E-4A14-9958-38124BBA0662}" presName="rootText" presStyleLbl="node2" presStyleIdx="2" presStyleCnt="3" custScaleY="248986">
        <dgm:presLayoutVars>
          <dgm:chPref val="3"/>
        </dgm:presLayoutVars>
      </dgm:prSet>
      <dgm:spPr/>
    </dgm:pt>
    <dgm:pt modelId="{4365A0E0-DEEF-4296-A322-A810BE42F159}" type="pres">
      <dgm:prSet presAssocID="{BEAC3D14-D34E-4A14-9958-38124BBA0662}" presName="rootConnector" presStyleLbl="node2" presStyleIdx="2" presStyleCnt="3"/>
      <dgm:spPr/>
    </dgm:pt>
    <dgm:pt modelId="{ACBACBB1-6016-4EC8-88AC-326424B54DDC}" type="pres">
      <dgm:prSet presAssocID="{BEAC3D14-D34E-4A14-9958-38124BBA0662}" presName="hierChild4" presStyleCnt="0"/>
      <dgm:spPr/>
    </dgm:pt>
    <dgm:pt modelId="{0ACBDA94-B533-49C2-A504-FD362940EBCD}" type="pres">
      <dgm:prSet presAssocID="{BEAC3D14-D34E-4A14-9958-38124BBA0662}" presName="hierChild5" presStyleCnt="0"/>
      <dgm:spPr/>
    </dgm:pt>
    <dgm:pt modelId="{B5DB84FE-072E-473A-992B-3FC0EA181564}" type="pres">
      <dgm:prSet presAssocID="{F181C190-47C8-4830-B502-3DA2E6FA093D}" presName="hierChild3" presStyleCnt="0"/>
      <dgm:spPr/>
    </dgm:pt>
  </dgm:ptLst>
  <dgm:cxnLst>
    <dgm:cxn modelId="{83CB2621-59D0-483F-B860-4BB463EF8FC0}" type="presOf" srcId="{BEAC3D14-D34E-4A14-9958-38124BBA0662}" destId="{FE47D17E-6E49-4886-BE22-D8154C09B33E}" srcOrd="0" destOrd="0" presId="urn:microsoft.com/office/officeart/2005/8/layout/orgChart1"/>
    <dgm:cxn modelId="{F2D65B27-93B1-4C53-8110-E263C45DA931}" srcId="{F181C190-47C8-4830-B502-3DA2E6FA093D}" destId="{D42E17DF-B174-4288-8BC7-F36DB60403C0}" srcOrd="0" destOrd="0" parTransId="{27C89A01-72B6-4691-986B-5E20CAD6486A}" sibTransId="{01715788-B3B5-498E-B27E-E6FF29F65C66}"/>
    <dgm:cxn modelId="{977B7F30-DBBA-4CDF-BFC7-B04BC0AB991E}" type="presOf" srcId="{F181C190-47C8-4830-B502-3DA2E6FA093D}" destId="{AEB3BD23-8885-4AF3-A7F9-8294EC7969C4}" srcOrd="1" destOrd="0" presId="urn:microsoft.com/office/officeart/2005/8/layout/orgChart1"/>
    <dgm:cxn modelId="{ABA1C739-9E1F-431C-A408-8C007EAB1DB1}" type="presOf" srcId="{1C5CFA04-0B49-4CFC-9605-360FC8789480}" destId="{EFE48584-3717-4EB1-8157-22C1F4F34E11}" srcOrd="1" destOrd="0" presId="urn:microsoft.com/office/officeart/2005/8/layout/orgChart1"/>
    <dgm:cxn modelId="{0CDF835E-F66C-4669-9F64-DBA4A231C6A4}" type="presOf" srcId="{D42E17DF-B174-4288-8BC7-F36DB60403C0}" destId="{124E42A6-2652-4C39-9342-001E7E434909}" srcOrd="0" destOrd="0" presId="urn:microsoft.com/office/officeart/2005/8/layout/orgChart1"/>
    <dgm:cxn modelId="{2CB5E361-464F-45D2-A1A8-42FC2171CBAE}" type="presOf" srcId="{BEAC3D14-D34E-4A14-9958-38124BBA0662}" destId="{4365A0E0-DEEF-4296-A322-A810BE42F159}" srcOrd="1" destOrd="0" presId="urn:microsoft.com/office/officeart/2005/8/layout/orgChart1"/>
    <dgm:cxn modelId="{9FBFEB6D-AF7D-44D3-8FBC-17923A0A5E43}" type="presOf" srcId="{D42E17DF-B174-4288-8BC7-F36DB60403C0}" destId="{DD0E0400-BC7D-4B7F-9956-46D879B925DF}" srcOrd="1" destOrd="0" presId="urn:microsoft.com/office/officeart/2005/8/layout/orgChart1"/>
    <dgm:cxn modelId="{ADA0C07D-A656-46FF-A3B1-5A5918287B44}" type="presOf" srcId="{1C5CFA04-0B49-4CFC-9605-360FC8789480}" destId="{9090CD54-0A37-4B08-B867-120CF0418541}" srcOrd="0" destOrd="0" presId="urn:microsoft.com/office/officeart/2005/8/layout/orgChart1"/>
    <dgm:cxn modelId="{3A8D3F84-A3D7-44AE-BE17-4AA0EA8BC226}" srcId="{F181C190-47C8-4830-B502-3DA2E6FA093D}" destId="{BEAC3D14-D34E-4A14-9958-38124BBA0662}" srcOrd="2" destOrd="0" parTransId="{68FC69F1-B41F-4166-8109-04C56911FB63}" sibTransId="{BBB0AB9C-771C-4BBE-B244-2289EF92D88F}"/>
    <dgm:cxn modelId="{242BBD8D-F498-4738-A60C-8C8CE2D78947}" type="presOf" srcId="{68FC69F1-B41F-4166-8109-04C56911FB63}" destId="{84D12194-4A90-4C63-B187-F5314A23831F}" srcOrd="0" destOrd="0" presId="urn:microsoft.com/office/officeart/2005/8/layout/orgChart1"/>
    <dgm:cxn modelId="{40DC9B9D-3E5C-40AD-AD91-5CC760B930CC}" type="presOf" srcId="{3E529F71-E070-4990-A1F3-FF3C3500FF52}" destId="{499D48C2-1327-4F29-8021-E637969D25FD}" srcOrd="0" destOrd="0" presId="urn:microsoft.com/office/officeart/2005/8/layout/orgChart1"/>
    <dgm:cxn modelId="{2DE5BEA8-1339-4615-AD2A-D6EE657928E2}" type="presOf" srcId="{F181C190-47C8-4830-B502-3DA2E6FA093D}" destId="{FF624E2B-02BA-4EF2-8A31-536D1DE0A6C7}" srcOrd="0" destOrd="0" presId="urn:microsoft.com/office/officeart/2005/8/layout/orgChart1"/>
    <dgm:cxn modelId="{92194BBC-D62E-4E98-8572-36F96D5043CB}" srcId="{F181C190-47C8-4830-B502-3DA2E6FA093D}" destId="{1C5CFA04-0B49-4CFC-9605-360FC8789480}" srcOrd="1" destOrd="0" parTransId="{6CE9349E-2DDE-43AC-A6AD-547470654F72}" sibTransId="{6F50F88C-D8BA-419E-984B-968F5BF84CDF}"/>
    <dgm:cxn modelId="{694D76CC-7600-47AC-87FE-2800DE2CFF64}" type="presOf" srcId="{6CE9349E-2DDE-43AC-A6AD-547470654F72}" destId="{DB6E4D93-E344-429D-9B53-EB7B9A3562D4}" srcOrd="0" destOrd="0" presId="urn:microsoft.com/office/officeart/2005/8/layout/orgChart1"/>
    <dgm:cxn modelId="{B314B3ED-12B0-4446-8FD5-8F25B66684DA}" type="presOf" srcId="{27C89A01-72B6-4691-986B-5E20CAD6486A}" destId="{F4EB6E9C-0D39-4B20-9E34-54C03DE32E8B}" srcOrd="0" destOrd="0" presId="urn:microsoft.com/office/officeart/2005/8/layout/orgChart1"/>
    <dgm:cxn modelId="{859B5DF1-2D12-45CE-8AB7-110D9C7B4FF2}" srcId="{3E529F71-E070-4990-A1F3-FF3C3500FF52}" destId="{F181C190-47C8-4830-B502-3DA2E6FA093D}" srcOrd="0" destOrd="0" parTransId="{E5804F53-5D53-4413-A24F-0DAA73D628AC}" sibTransId="{25FB3AC1-288E-45F1-ABB8-5A10973916F3}"/>
    <dgm:cxn modelId="{E9771762-4728-46D4-B7D5-9953ABEFB90C}" type="presParOf" srcId="{499D48C2-1327-4F29-8021-E637969D25FD}" destId="{3F5E2329-79CF-4C27-AFC8-819C19F06CF5}" srcOrd="0" destOrd="0" presId="urn:microsoft.com/office/officeart/2005/8/layout/orgChart1"/>
    <dgm:cxn modelId="{C1EFCCAC-B857-473A-B954-0DF1B3C267FA}" type="presParOf" srcId="{3F5E2329-79CF-4C27-AFC8-819C19F06CF5}" destId="{5BC7291E-A095-4153-A415-AA9E8751D846}" srcOrd="0" destOrd="0" presId="urn:microsoft.com/office/officeart/2005/8/layout/orgChart1"/>
    <dgm:cxn modelId="{36FE4DC9-496F-4EC7-AACB-3541A1B8B4F8}" type="presParOf" srcId="{5BC7291E-A095-4153-A415-AA9E8751D846}" destId="{FF624E2B-02BA-4EF2-8A31-536D1DE0A6C7}" srcOrd="0" destOrd="0" presId="urn:microsoft.com/office/officeart/2005/8/layout/orgChart1"/>
    <dgm:cxn modelId="{3CFE2F60-E65F-4737-A286-9BC7CA6AB017}" type="presParOf" srcId="{5BC7291E-A095-4153-A415-AA9E8751D846}" destId="{AEB3BD23-8885-4AF3-A7F9-8294EC7969C4}" srcOrd="1" destOrd="0" presId="urn:microsoft.com/office/officeart/2005/8/layout/orgChart1"/>
    <dgm:cxn modelId="{D8F8D66A-032F-4430-B022-BC2604F13AD2}" type="presParOf" srcId="{3F5E2329-79CF-4C27-AFC8-819C19F06CF5}" destId="{87B91595-B513-495C-B5BB-240C7FB93B79}" srcOrd="1" destOrd="0" presId="urn:microsoft.com/office/officeart/2005/8/layout/orgChart1"/>
    <dgm:cxn modelId="{D37CF3BF-4B42-4E82-9422-B855FF491D57}" type="presParOf" srcId="{87B91595-B513-495C-B5BB-240C7FB93B79}" destId="{F4EB6E9C-0D39-4B20-9E34-54C03DE32E8B}" srcOrd="0" destOrd="0" presId="urn:microsoft.com/office/officeart/2005/8/layout/orgChart1"/>
    <dgm:cxn modelId="{559253DF-BE0E-4B1B-A357-6B082524C62C}" type="presParOf" srcId="{87B91595-B513-495C-B5BB-240C7FB93B79}" destId="{82AE9CCF-4D07-49CB-8DAE-2ECE49A2F0DC}" srcOrd="1" destOrd="0" presId="urn:microsoft.com/office/officeart/2005/8/layout/orgChart1"/>
    <dgm:cxn modelId="{92465ED0-2B4F-43AF-BCFF-DC1BD72E6597}" type="presParOf" srcId="{82AE9CCF-4D07-49CB-8DAE-2ECE49A2F0DC}" destId="{9F044DC3-F73A-4235-9296-E1677164379A}" srcOrd="0" destOrd="0" presId="urn:microsoft.com/office/officeart/2005/8/layout/orgChart1"/>
    <dgm:cxn modelId="{983DF946-AEEE-4AF8-857D-1A2CDAC818B0}" type="presParOf" srcId="{9F044DC3-F73A-4235-9296-E1677164379A}" destId="{124E42A6-2652-4C39-9342-001E7E434909}" srcOrd="0" destOrd="0" presId="urn:microsoft.com/office/officeart/2005/8/layout/orgChart1"/>
    <dgm:cxn modelId="{B6E6FB72-23F4-4ED4-BC51-58FC53B553C4}" type="presParOf" srcId="{9F044DC3-F73A-4235-9296-E1677164379A}" destId="{DD0E0400-BC7D-4B7F-9956-46D879B925DF}" srcOrd="1" destOrd="0" presId="urn:microsoft.com/office/officeart/2005/8/layout/orgChart1"/>
    <dgm:cxn modelId="{10C546E5-7ADA-41E3-A392-8E418CC62250}" type="presParOf" srcId="{82AE9CCF-4D07-49CB-8DAE-2ECE49A2F0DC}" destId="{9CF5917F-A238-4E18-89D7-B507F966FFE7}" srcOrd="1" destOrd="0" presId="urn:microsoft.com/office/officeart/2005/8/layout/orgChart1"/>
    <dgm:cxn modelId="{588D4F4A-0619-454A-914C-204E746F6D35}" type="presParOf" srcId="{82AE9CCF-4D07-49CB-8DAE-2ECE49A2F0DC}" destId="{270B0A16-40CD-49FA-89A1-1FFC3FA66CCF}" srcOrd="2" destOrd="0" presId="urn:microsoft.com/office/officeart/2005/8/layout/orgChart1"/>
    <dgm:cxn modelId="{8950B326-F949-433A-859C-C8D1B05A83B3}" type="presParOf" srcId="{87B91595-B513-495C-B5BB-240C7FB93B79}" destId="{DB6E4D93-E344-429D-9B53-EB7B9A3562D4}" srcOrd="2" destOrd="0" presId="urn:microsoft.com/office/officeart/2005/8/layout/orgChart1"/>
    <dgm:cxn modelId="{6DD925BA-C085-4BBC-A90E-DB9230799C19}" type="presParOf" srcId="{87B91595-B513-495C-B5BB-240C7FB93B79}" destId="{8AB8E533-B5A8-48CF-8336-8CFC0BA3331E}" srcOrd="3" destOrd="0" presId="urn:microsoft.com/office/officeart/2005/8/layout/orgChart1"/>
    <dgm:cxn modelId="{C734FBE5-481B-4473-8F20-2CB62369BDB4}" type="presParOf" srcId="{8AB8E533-B5A8-48CF-8336-8CFC0BA3331E}" destId="{94B1E0F2-88D0-4C5B-871E-D9CB99514E04}" srcOrd="0" destOrd="0" presId="urn:microsoft.com/office/officeart/2005/8/layout/orgChart1"/>
    <dgm:cxn modelId="{95D8D5C6-645F-4F87-AEF8-12F4D7DFCDA2}" type="presParOf" srcId="{94B1E0F2-88D0-4C5B-871E-D9CB99514E04}" destId="{9090CD54-0A37-4B08-B867-120CF0418541}" srcOrd="0" destOrd="0" presId="urn:microsoft.com/office/officeart/2005/8/layout/orgChart1"/>
    <dgm:cxn modelId="{8D7E7CC3-21F9-4BF4-87FA-416820774624}" type="presParOf" srcId="{94B1E0F2-88D0-4C5B-871E-D9CB99514E04}" destId="{EFE48584-3717-4EB1-8157-22C1F4F34E11}" srcOrd="1" destOrd="0" presId="urn:microsoft.com/office/officeart/2005/8/layout/orgChart1"/>
    <dgm:cxn modelId="{1FCF9DC6-C910-40BD-AAAE-C85045350DF3}" type="presParOf" srcId="{8AB8E533-B5A8-48CF-8336-8CFC0BA3331E}" destId="{9D8CF180-090B-42D0-B942-982E2AD09E20}" srcOrd="1" destOrd="0" presId="urn:microsoft.com/office/officeart/2005/8/layout/orgChart1"/>
    <dgm:cxn modelId="{62AE1842-8A95-434D-86A7-C8D328206056}" type="presParOf" srcId="{8AB8E533-B5A8-48CF-8336-8CFC0BA3331E}" destId="{590D59B8-7DD6-461C-82DA-7EE4F87E9D09}" srcOrd="2" destOrd="0" presId="urn:microsoft.com/office/officeart/2005/8/layout/orgChart1"/>
    <dgm:cxn modelId="{6F28F6DF-5B79-42D2-97E9-73D2AD9039FE}" type="presParOf" srcId="{87B91595-B513-495C-B5BB-240C7FB93B79}" destId="{84D12194-4A90-4C63-B187-F5314A23831F}" srcOrd="4" destOrd="0" presId="urn:microsoft.com/office/officeart/2005/8/layout/orgChart1"/>
    <dgm:cxn modelId="{2C873F5A-5E1C-4235-98F9-345F73FCB92E}" type="presParOf" srcId="{87B91595-B513-495C-B5BB-240C7FB93B79}" destId="{A5354658-3EB0-4E69-B1DE-EB2B49CAA6AD}" srcOrd="5" destOrd="0" presId="urn:microsoft.com/office/officeart/2005/8/layout/orgChart1"/>
    <dgm:cxn modelId="{64A69953-D50B-4FEF-969B-EFCB69A69D77}" type="presParOf" srcId="{A5354658-3EB0-4E69-B1DE-EB2B49CAA6AD}" destId="{A9A5EC4C-3968-4790-93B3-0EC855FC3C8A}" srcOrd="0" destOrd="0" presId="urn:microsoft.com/office/officeart/2005/8/layout/orgChart1"/>
    <dgm:cxn modelId="{71B41D02-3929-4362-BE90-2278D27FDE6F}" type="presParOf" srcId="{A9A5EC4C-3968-4790-93B3-0EC855FC3C8A}" destId="{FE47D17E-6E49-4886-BE22-D8154C09B33E}" srcOrd="0" destOrd="0" presId="urn:microsoft.com/office/officeart/2005/8/layout/orgChart1"/>
    <dgm:cxn modelId="{080BA79D-D734-4608-806C-C5845F3F1901}" type="presParOf" srcId="{A9A5EC4C-3968-4790-93B3-0EC855FC3C8A}" destId="{4365A0E0-DEEF-4296-A322-A810BE42F159}" srcOrd="1" destOrd="0" presId="urn:microsoft.com/office/officeart/2005/8/layout/orgChart1"/>
    <dgm:cxn modelId="{2FFE642B-4D8F-4F44-BC77-18DEB9F1308F}" type="presParOf" srcId="{A5354658-3EB0-4E69-B1DE-EB2B49CAA6AD}" destId="{ACBACBB1-6016-4EC8-88AC-326424B54DDC}" srcOrd="1" destOrd="0" presId="urn:microsoft.com/office/officeart/2005/8/layout/orgChart1"/>
    <dgm:cxn modelId="{F8EE052F-FE4F-40DD-9355-E5BA7DF01EA4}" type="presParOf" srcId="{A5354658-3EB0-4E69-B1DE-EB2B49CAA6AD}" destId="{0ACBDA94-B533-49C2-A504-FD362940EBCD}" srcOrd="2" destOrd="0" presId="urn:microsoft.com/office/officeart/2005/8/layout/orgChart1"/>
    <dgm:cxn modelId="{BBF77A61-3155-41D8-9E3C-93B269E807F7}" type="presParOf" srcId="{3F5E2329-79CF-4C27-AFC8-819C19F06CF5}" destId="{B5DB84FE-072E-473A-992B-3FC0EA181564}" srcOrd="2" destOrd="0" presId="urn:microsoft.com/office/officeart/2005/8/layout/orgChart1"/>
  </dgm:cxnLst>
  <dgm:bg>
    <a:solidFill>
      <a:schemeClr val="bg2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318D7AC-7838-4C83-85B1-B4A2E6B63940}" type="doc">
      <dgm:prSet loTypeId="urn:microsoft.com/office/officeart/2005/8/layout/hierarchy3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8A9420-C944-490A-9E27-A3D195C198ED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Перечень оснований увольнения</a:t>
          </a:r>
        </a:p>
      </dgm:t>
    </dgm:pt>
    <dgm:pt modelId="{FC3C5506-4B29-49A4-9826-4AF3D3B61838}" type="parTrans" cxnId="{0082B1CB-359D-497F-B877-5008E6ACC7EB}">
      <dgm:prSet/>
      <dgm:spPr/>
      <dgm:t>
        <a:bodyPr/>
        <a:lstStyle/>
        <a:p>
          <a:endParaRPr lang="ru-RU"/>
        </a:p>
      </dgm:t>
    </dgm:pt>
    <dgm:pt modelId="{6B3D91A9-1D3F-4D7C-B98B-5252589FD247}" type="sibTrans" cxnId="{0082B1CB-359D-497F-B877-5008E6ACC7EB}">
      <dgm:prSet/>
      <dgm:spPr/>
      <dgm:t>
        <a:bodyPr/>
        <a:lstStyle/>
        <a:p>
          <a:endParaRPr lang="ru-RU"/>
        </a:p>
      </dgm:t>
    </dgm:pt>
    <dgm:pt modelId="{9A2C73F5-EB6B-4E4E-A6B8-9F2799C0D4D2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в связи с ликвидацией организаций, прекращением физическими лицами деятельности в качестве индивидуальных предпринимателей</a:t>
          </a:r>
        </a:p>
      </dgm:t>
    </dgm:pt>
    <dgm:pt modelId="{9F104C46-80DE-4B2D-B654-2D5376880DA5}" type="parTrans" cxnId="{B69AF68A-B134-4BC2-8A45-BD79E96E10B1}">
      <dgm:prSet/>
      <dgm:spPr/>
      <dgm:t>
        <a:bodyPr/>
        <a:lstStyle/>
        <a:p>
          <a:endParaRPr lang="ru-RU"/>
        </a:p>
      </dgm:t>
    </dgm:pt>
    <dgm:pt modelId="{A5D5EDAA-592E-4CC5-8331-9F5E2A038304}" type="sibTrans" cxnId="{B69AF68A-B134-4BC2-8A45-BD79E96E10B1}">
      <dgm:prSet/>
      <dgm:spPr/>
      <dgm:t>
        <a:bodyPr/>
        <a:lstStyle/>
        <a:p>
          <a:endParaRPr lang="ru-RU"/>
        </a:p>
      </dgm:t>
    </dgm:pt>
    <dgm:pt modelId="{A95BDE99-5510-46B1-9DEE-B81C8B985B64}">
      <dgm:prSet phldrT="[Текст]" custT="1"/>
      <dgm:spPr/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в связи с прекращением полномочий нотариусами, занимающимися частной практикой, и прекращением статуса адвоката, а также в связи с прекращением деятельности иными физическими лицами, чья профессиональная деятельность в соответствии с федеральными законами подлежит государственной регистрации и (или) лицензированию</a:t>
          </a:r>
        </a:p>
      </dgm:t>
    </dgm:pt>
    <dgm:pt modelId="{3FC0155B-1CE8-4D3E-83FD-F022E2E7207B}" type="parTrans" cxnId="{7839C190-0CFF-49EF-9648-904731D6FBF4}">
      <dgm:prSet/>
      <dgm:spPr/>
      <dgm:t>
        <a:bodyPr/>
        <a:lstStyle/>
        <a:p>
          <a:endParaRPr lang="ru-RU"/>
        </a:p>
      </dgm:t>
    </dgm:pt>
    <dgm:pt modelId="{2F43CF37-0DED-4070-B201-D1F97A1EF5DB}" type="sibTrans" cxnId="{7839C190-0CFF-49EF-9648-904731D6FBF4}">
      <dgm:prSet/>
      <dgm:spPr/>
      <dgm:t>
        <a:bodyPr/>
        <a:lstStyle/>
        <a:p>
          <a:endParaRPr lang="ru-RU"/>
        </a:p>
      </dgm:t>
    </dgm:pt>
    <dgm:pt modelId="{F8FFB6A0-902B-4F08-8E9B-BFDFD0423925}">
      <dgm:prSet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матери и отцы в связи с истечением срока их трудового договора в воинских частях, находящихся за пределами РФ</a:t>
          </a:r>
        </a:p>
      </dgm:t>
    </dgm:pt>
    <dgm:pt modelId="{8FA7797E-CA28-436E-89B2-7B12B4F2AF03}" type="parTrans" cxnId="{B0980960-11FA-4DB0-A792-5E12A32AAEF1}">
      <dgm:prSet/>
      <dgm:spPr/>
      <dgm:t>
        <a:bodyPr/>
        <a:lstStyle/>
        <a:p>
          <a:endParaRPr lang="ru-RU"/>
        </a:p>
      </dgm:t>
    </dgm:pt>
    <dgm:pt modelId="{7F43117D-4944-4790-8961-9468D94BC3BF}" type="sibTrans" cxnId="{B0980960-11FA-4DB0-A792-5E12A32AAEF1}">
      <dgm:prSet/>
      <dgm:spPr/>
      <dgm:t>
        <a:bodyPr/>
        <a:lstStyle/>
        <a:p>
          <a:endParaRPr lang="ru-RU"/>
        </a:p>
      </dgm:t>
    </dgm:pt>
    <dgm:pt modelId="{987865F2-199F-4504-B69A-DD24EF7F9764}">
      <dgm:prSet custT="1"/>
      <dgm:spPr/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матери, уволенные в период отпуска по уходу за ребенком в связи с переводом мужа из воинских частей, находящихся за пределами РФ в РФ</a:t>
          </a:r>
        </a:p>
      </dgm:t>
    </dgm:pt>
    <dgm:pt modelId="{3DB966F5-04A6-4EC4-8EE0-B6A071F7C1BE}" type="parTrans" cxnId="{A479870E-523E-4538-8956-A3B0D12C62DB}">
      <dgm:prSet/>
      <dgm:spPr/>
      <dgm:t>
        <a:bodyPr/>
        <a:lstStyle/>
        <a:p>
          <a:endParaRPr lang="ru-RU"/>
        </a:p>
      </dgm:t>
    </dgm:pt>
    <dgm:pt modelId="{3CA01A4C-F180-47C8-946A-651B35552EC6}" type="sibTrans" cxnId="{A479870E-523E-4538-8956-A3B0D12C62DB}">
      <dgm:prSet/>
      <dgm:spPr/>
      <dgm:t>
        <a:bodyPr/>
        <a:lstStyle/>
        <a:p>
          <a:endParaRPr lang="ru-RU"/>
        </a:p>
      </dgm:t>
    </dgm:pt>
    <dgm:pt modelId="{F6E2F5A9-27C0-4ABB-BBF9-226C4CFCA114}" type="pres">
      <dgm:prSet presAssocID="{C318D7AC-7838-4C83-85B1-B4A2E6B6394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5805A33-3298-4A2B-89DD-CFF3D59DC26A}" type="pres">
      <dgm:prSet presAssocID="{798A9420-C944-490A-9E27-A3D195C198ED}" presName="root" presStyleCnt="0"/>
      <dgm:spPr/>
    </dgm:pt>
    <dgm:pt modelId="{5481A08D-4ACD-4058-80BF-9CC086492AE9}" type="pres">
      <dgm:prSet presAssocID="{798A9420-C944-490A-9E27-A3D195C198ED}" presName="rootComposite" presStyleCnt="0"/>
      <dgm:spPr/>
    </dgm:pt>
    <dgm:pt modelId="{C15301AA-9862-4AE2-9DAE-A65B49046D60}" type="pres">
      <dgm:prSet presAssocID="{798A9420-C944-490A-9E27-A3D195C198ED}" presName="rootText" presStyleLbl="node1" presStyleIdx="0" presStyleCnt="1" custScaleX="228469" custScaleY="86404" custLinFactNeighborX="3648" custLinFactNeighborY="-51376"/>
      <dgm:spPr/>
    </dgm:pt>
    <dgm:pt modelId="{0C1E6707-4061-4D62-8074-22378784CC41}" type="pres">
      <dgm:prSet presAssocID="{798A9420-C944-490A-9E27-A3D195C198ED}" presName="rootConnector" presStyleLbl="node1" presStyleIdx="0" presStyleCnt="1"/>
      <dgm:spPr/>
    </dgm:pt>
    <dgm:pt modelId="{43495CE5-78BF-4CE4-A0C6-B46088E64B8D}" type="pres">
      <dgm:prSet presAssocID="{798A9420-C944-490A-9E27-A3D195C198ED}" presName="childShape" presStyleCnt="0"/>
      <dgm:spPr/>
    </dgm:pt>
    <dgm:pt modelId="{CE5AC12D-16F1-40DB-977F-4683A9EBDC62}" type="pres">
      <dgm:prSet presAssocID="{9F104C46-80DE-4B2D-B654-2D5376880DA5}" presName="Name13" presStyleLbl="parChTrans1D2" presStyleIdx="0" presStyleCnt="4"/>
      <dgm:spPr/>
    </dgm:pt>
    <dgm:pt modelId="{4AFE7B8B-A291-4A25-A5A2-BF22CF785177}" type="pres">
      <dgm:prSet presAssocID="{9A2C73F5-EB6B-4E4E-A6B8-9F2799C0D4D2}" presName="childText" presStyleLbl="bgAcc1" presStyleIdx="0" presStyleCnt="4" custScaleX="748538" custLinFactNeighborX="5349" custLinFactNeighborY="-9878">
        <dgm:presLayoutVars>
          <dgm:bulletEnabled val="1"/>
        </dgm:presLayoutVars>
      </dgm:prSet>
      <dgm:spPr/>
    </dgm:pt>
    <dgm:pt modelId="{47E4AC2A-E810-416E-9CB1-D36C17E44C4F}" type="pres">
      <dgm:prSet presAssocID="{3FC0155B-1CE8-4D3E-83FD-F022E2E7207B}" presName="Name13" presStyleLbl="parChTrans1D2" presStyleIdx="1" presStyleCnt="4"/>
      <dgm:spPr/>
    </dgm:pt>
    <dgm:pt modelId="{76DD124D-8037-4044-BBD6-5DB0D600AEA3}" type="pres">
      <dgm:prSet presAssocID="{A95BDE99-5510-46B1-9DEE-B81C8B985B64}" presName="childText" presStyleLbl="bgAcc1" presStyleIdx="1" presStyleCnt="4" custScaleX="690564" custScaleY="178555" custLinFactNeighborX="3305" custLinFactNeighborY="-9778">
        <dgm:presLayoutVars>
          <dgm:bulletEnabled val="1"/>
        </dgm:presLayoutVars>
      </dgm:prSet>
      <dgm:spPr/>
    </dgm:pt>
    <dgm:pt modelId="{E755DD0B-DE2F-4BF3-B293-B60DC9189086}" type="pres">
      <dgm:prSet presAssocID="{8FA7797E-CA28-436E-89B2-7B12B4F2AF03}" presName="Name13" presStyleLbl="parChTrans1D2" presStyleIdx="2" presStyleCnt="4"/>
      <dgm:spPr/>
    </dgm:pt>
    <dgm:pt modelId="{9D601238-E3A2-4C32-850A-869C156B865A}" type="pres">
      <dgm:prSet presAssocID="{F8FFB6A0-902B-4F08-8E9B-BFDFD0423925}" presName="childText" presStyleLbl="bgAcc1" presStyleIdx="2" presStyleCnt="4" custScaleX="621121" custLinFactNeighborX="9206" custLinFactNeighborY="-25402">
        <dgm:presLayoutVars>
          <dgm:bulletEnabled val="1"/>
        </dgm:presLayoutVars>
      </dgm:prSet>
      <dgm:spPr/>
    </dgm:pt>
    <dgm:pt modelId="{9F26FAEC-7254-4FB2-82E1-390BA21FDB0F}" type="pres">
      <dgm:prSet presAssocID="{3DB966F5-04A6-4EC4-8EE0-B6A071F7C1BE}" presName="Name13" presStyleLbl="parChTrans1D2" presStyleIdx="3" presStyleCnt="4"/>
      <dgm:spPr/>
    </dgm:pt>
    <dgm:pt modelId="{848D4CAD-6C42-4243-AF3A-A72D22B23826}" type="pres">
      <dgm:prSet presAssocID="{987865F2-199F-4504-B69A-DD24EF7F9764}" presName="childText" presStyleLbl="bgAcc1" presStyleIdx="3" presStyleCnt="4" custScaleX="666677" custLinFactNeighborX="13903" custLinFactNeighborY="-26323">
        <dgm:presLayoutVars>
          <dgm:bulletEnabled val="1"/>
        </dgm:presLayoutVars>
      </dgm:prSet>
      <dgm:spPr/>
    </dgm:pt>
  </dgm:ptLst>
  <dgm:cxnLst>
    <dgm:cxn modelId="{9ECDFC07-46BC-4B93-9D61-8F1F271F071D}" type="presOf" srcId="{A95BDE99-5510-46B1-9DEE-B81C8B985B64}" destId="{76DD124D-8037-4044-BBD6-5DB0D600AEA3}" srcOrd="0" destOrd="0" presId="urn:microsoft.com/office/officeart/2005/8/layout/hierarchy3"/>
    <dgm:cxn modelId="{BBFACE0C-6601-4A9F-8C13-9B7A8B1E0D78}" type="presOf" srcId="{3DB966F5-04A6-4EC4-8EE0-B6A071F7C1BE}" destId="{9F26FAEC-7254-4FB2-82E1-390BA21FDB0F}" srcOrd="0" destOrd="0" presId="urn:microsoft.com/office/officeart/2005/8/layout/hierarchy3"/>
    <dgm:cxn modelId="{A479870E-523E-4538-8956-A3B0D12C62DB}" srcId="{798A9420-C944-490A-9E27-A3D195C198ED}" destId="{987865F2-199F-4504-B69A-DD24EF7F9764}" srcOrd="3" destOrd="0" parTransId="{3DB966F5-04A6-4EC4-8EE0-B6A071F7C1BE}" sibTransId="{3CA01A4C-F180-47C8-946A-651B35552EC6}"/>
    <dgm:cxn modelId="{D7C7DD26-F3B9-4952-904A-FD7DAEA474F9}" type="presOf" srcId="{9A2C73F5-EB6B-4E4E-A6B8-9F2799C0D4D2}" destId="{4AFE7B8B-A291-4A25-A5A2-BF22CF785177}" srcOrd="0" destOrd="0" presId="urn:microsoft.com/office/officeart/2005/8/layout/hierarchy3"/>
    <dgm:cxn modelId="{B0980960-11FA-4DB0-A792-5E12A32AAEF1}" srcId="{798A9420-C944-490A-9E27-A3D195C198ED}" destId="{F8FFB6A0-902B-4F08-8E9B-BFDFD0423925}" srcOrd="2" destOrd="0" parTransId="{8FA7797E-CA28-436E-89B2-7B12B4F2AF03}" sibTransId="{7F43117D-4944-4790-8961-9468D94BC3BF}"/>
    <dgm:cxn modelId="{46FE8B66-A1EE-4A46-891C-C03E5CDB5EB2}" type="presOf" srcId="{798A9420-C944-490A-9E27-A3D195C198ED}" destId="{0C1E6707-4061-4D62-8074-22378784CC41}" srcOrd="1" destOrd="0" presId="urn:microsoft.com/office/officeart/2005/8/layout/hierarchy3"/>
    <dgm:cxn modelId="{8A960E67-4D89-4F76-AFD1-3DBD7901E732}" type="presOf" srcId="{F8FFB6A0-902B-4F08-8E9B-BFDFD0423925}" destId="{9D601238-E3A2-4C32-850A-869C156B865A}" srcOrd="0" destOrd="0" presId="urn:microsoft.com/office/officeart/2005/8/layout/hierarchy3"/>
    <dgm:cxn modelId="{479C4767-A075-40F2-B138-158FEC91010D}" type="presOf" srcId="{987865F2-199F-4504-B69A-DD24EF7F9764}" destId="{848D4CAD-6C42-4243-AF3A-A72D22B23826}" srcOrd="0" destOrd="0" presId="urn:microsoft.com/office/officeart/2005/8/layout/hierarchy3"/>
    <dgm:cxn modelId="{B69AF68A-B134-4BC2-8A45-BD79E96E10B1}" srcId="{798A9420-C944-490A-9E27-A3D195C198ED}" destId="{9A2C73F5-EB6B-4E4E-A6B8-9F2799C0D4D2}" srcOrd="0" destOrd="0" parTransId="{9F104C46-80DE-4B2D-B654-2D5376880DA5}" sibTransId="{A5D5EDAA-592E-4CC5-8331-9F5E2A038304}"/>
    <dgm:cxn modelId="{3353F68E-BEAA-4138-BCCB-834D850F9B73}" type="presOf" srcId="{8FA7797E-CA28-436E-89B2-7B12B4F2AF03}" destId="{E755DD0B-DE2F-4BF3-B293-B60DC9189086}" srcOrd="0" destOrd="0" presId="urn:microsoft.com/office/officeart/2005/8/layout/hierarchy3"/>
    <dgm:cxn modelId="{7839C190-0CFF-49EF-9648-904731D6FBF4}" srcId="{798A9420-C944-490A-9E27-A3D195C198ED}" destId="{A95BDE99-5510-46B1-9DEE-B81C8B985B64}" srcOrd="1" destOrd="0" parTransId="{3FC0155B-1CE8-4D3E-83FD-F022E2E7207B}" sibTransId="{2F43CF37-0DED-4070-B201-D1F97A1EF5DB}"/>
    <dgm:cxn modelId="{A819B9BE-DDE9-4B61-A75A-AD12FAF97777}" type="presOf" srcId="{3FC0155B-1CE8-4D3E-83FD-F022E2E7207B}" destId="{47E4AC2A-E810-416E-9CB1-D36C17E44C4F}" srcOrd="0" destOrd="0" presId="urn:microsoft.com/office/officeart/2005/8/layout/hierarchy3"/>
    <dgm:cxn modelId="{0082B1CB-359D-497F-B877-5008E6ACC7EB}" srcId="{C318D7AC-7838-4C83-85B1-B4A2E6B63940}" destId="{798A9420-C944-490A-9E27-A3D195C198ED}" srcOrd="0" destOrd="0" parTransId="{FC3C5506-4B29-49A4-9826-4AF3D3B61838}" sibTransId="{6B3D91A9-1D3F-4D7C-B98B-5252589FD247}"/>
    <dgm:cxn modelId="{C2A6E4D4-08C3-4822-AB02-A755621B78A5}" type="presOf" srcId="{C318D7AC-7838-4C83-85B1-B4A2E6B63940}" destId="{F6E2F5A9-27C0-4ABB-BBF9-226C4CFCA114}" srcOrd="0" destOrd="0" presId="urn:microsoft.com/office/officeart/2005/8/layout/hierarchy3"/>
    <dgm:cxn modelId="{276C54DF-3F71-4260-BC64-4C4989D6CCC6}" type="presOf" srcId="{9F104C46-80DE-4B2D-B654-2D5376880DA5}" destId="{CE5AC12D-16F1-40DB-977F-4683A9EBDC62}" srcOrd="0" destOrd="0" presId="urn:microsoft.com/office/officeart/2005/8/layout/hierarchy3"/>
    <dgm:cxn modelId="{0FDD7FE8-8009-4945-871F-F6571D66E9F7}" type="presOf" srcId="{798A9420-C944-490A-9E27-A3D195C198ED}" destId="{C15301AA-9862-4AE2-9DAE-A65B49046D60}" srcOrd="0" destOrd="0" presId="urn:microsoft.com/office/officeart/2005/8/layout/hierarchy3"/>
    <dgm:cxn modelId="{F8F59C86-DFD5-4CFA-8E58-5CC2D3859C51}" type="presParOf" srcId="{F6E2F5A9-27C0-4ABB-BBF9-226C4CFCA114}" destId="{45805A33-3298-4A2B-89DD-CFF3D59DC26A}" srcOrd="0" destOrd="0" presId="urn:microsoft.com/office/officeart/2005/8/layout/hierarchy3"/>
    <dgm:cxn modelId="{66B071CC-2FA3-47AA-8D2A-1B783933708C}" type="presParOf" srcId="{45805A33-3298-4A2B-89DD-CFF3D59DC26A}" destId="{5481A08D-4ACD-4058-80BF-9CC086492AE9}" srcOrd="0" destOrd="0" presId="urn:microsoft.com/office/officeart/2005/8/layout/hierarchy3"/>
    <dgm:cxn modelId="{DAF3D24E-1394-45E6-8454-8714355323C5}" type="presParOf" srcId="{5481A08D-4ACD-4058-80BF-9CC086492AE9}" destId="{C15301AA-9862-4AE2-9DAE-A65B49046D60}" srcOrd="0" destOrd="0" presId="urn:microsoft.com/office/officeart/2005/8/layout/hierarchy3"/>
    <dgm:cxn modelId="{E6C7B78D-2E8C-4FDA-8082-B9E6EB141CD7}" type="presParOf" srcId="{5481A08D-4ACD-4058-80BF-9CC086492AE9}" destId="{0C1E6707-4061-4D62-8074-22378784CC41}" srcOrd="1" destOrd="0" presId="urn:microsoft.com/office/officeart/2005/8/layout/hierarchy3"/>
    <dgm:cxn modelId="{BC87BC6A-470A-4907-850B-7D31536723F5}" type="presParOf" srcId="{45805A33-3298-4A2B-89DD-CFF3D59DC26A}" destId="{43495CE5-78BF-4CE4-A0C6-B46088E64B8D}" srcOrd="1" destOrd="0" presId="urn:microsoft.com/office/officeart/2005/8/layout/hierarchy3"/>
    <dgm:cxn modelId="{30B6C834-EF86-445B-B7EB-5EB788FF56E7}" type="presParOf" srcId="{43495CE5-78BF-4CE4-A0C6-B46088E64B8D}" destId="{CE5AC12D-16F1-40DB-977F-4683A9EBDC62}" srcOrd="0" destOrd="0" presId="urn:microsoft.com/office/officeart/2005/8/layout/hierarchy3"/>
    <dgm:cxn modelId="{EEF970BE-D125-4BF9-B304-090CC0DDE2EF}" type="presParOf" srcId="{43495CE5-78BF-4CE4-A0C6-B46088E64B8D}" destId="{4AFE7B8B-A291-4A25-A5A2-BF22CF785177}" srcOrd="1" destOrd="0" presId="urn:microsoft.com/office/officeart/2005/8/layout/hierarchy3"/>
    <dgm:cxn modelId="{B2A1C2EC-6F9C-4F15-81D6-B246D8F58AD4}" type="presParOf" srcId="{43495CE5-78BF-4CE4-A0C6-B46088E64B8D}" destId="{47E4AC2A-E810-416E-9CB1-D36C17E44C4F}" srcOrd="2" destOrd="0" presId="urn:microsoft.com/office/officeart/2005/8/layout/hierarchy3"/>
    <dgm:cxn modelId="{96836A0C-7308-4700-AB86-44716D9543C4}" type="presParOf" srcId="{43495CE5-78BF-4CE4-A0C6-B46088E64B8D}" destId="{76DD124D-8037-4044-BBD6-5DB0D600AEA3}" srcOrd="3" destOrd="0" presId="urn:microsoft.com/office/officeart/2005/8/layout/hierarchy3"/>
    <dgm:cxn modelId="{52C4977C-013B-44F4-B87F-442459FB815C}" type="presParOf" srcId="{43495CE5-78BF-4CE4-A0C6-B46088E64B8D}" destId="{E755DD0B-DE2F-4BF3-B293-B60DC9189086}" srcOrd="4" destOrd="0" presId="urn:microsoft.com/office/officeart/2005/8/layout/hierarchy3"/>
    <dgm:cxn modelId="{A471198A-F150-4088-B7B7-CB845EDD36FC}" type="presParOf" srcId="{43495CE5-78BF-4CE4-A0C6-B46088E64B8D}" destId="{9D601238-E3A2-4C32-850A-869C156B865A}" srcOrd="5" destOrd="0" presId="urn:microsoft.com/office/officeart/2005/8/layout/hierarchy3"/>
    <dgm:cxn modelId="{3D70DFEE-1B04-4D93-99A3-589CE06A68E8}" type="presParOf" srcId="{43495CE5-78BF-4CE4-A0C6-B46088E64B8D}" destId="{9F26FAEC-7254-4FB2-82E1-390BA21FDB0F}" srcOrd="6" destOrd="0" presId="urn:microsoft.com/office/officeart/2005/8/layout/hierarchy3"/>
    <dgm:cxn modelId="{150EDFBA-8FCC-4634-A0F8-BAF2CC878C3A}" type="presParOf" srcId="{43495CE5-78BF-4CE4-A0C6-B46088E64B8D}" destId="{848D4CAD-6C42-4243-AF3A-A72D22B23826}" srcOrd="7" destOrd="0" presId="urn:microsoft.com/office/officeart/2005/8/layout/hierarchy3"/>
  </dgm:cxnLst>
  <dgm:bg>
    <a:solidFill>
      <a:srgbClr val="B7FFC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56D9A1-5E9D-4D83-941D-5D5802CA7458}">
      <dsp:nvSpPr>
        <dsp:cNvPr id="0" name=""/>
        <dsp:cNvSpPr/>
      </dsp:nvSpPr>
      <dsp:spPr>
        <a:xfrm>
          <a:off x="4682543" y="1949752"/>
          <a:ext cx="2358476" cy="8186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9322"/>
              </a:lnTo>
              <a:lnTo>
                <a:pt x="2358476" y="409322"/>
              </a:lnTo>
              <a:lnTo>
                <a:pt x="2358476" y="818644"/>
              </a:lnTo>
            </a:path>
          </a:pathLst>
        </a:custGeom>
        <a:noFill/>
        <a:ln w="5715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47038A-F99E-41CC-BAE2-9E2A8D8CE81F}">
      <dsp:nvSpPr>
        <dsp:cNvPr id="0" name=""/>
        <dsp:cNvSpPr/>
      </dsp:nvSpPr>
      <dsp:spPr>
        <a:xfrm>
          <a:off x="2324066" y="1949752"/>
          <a:ext cx="2358476" cy="818644"/>
        </a:xfrm>
        <a:custGeom>
          <a:avLst/>
          <a:gdLst/>
          <a:ahLst/>
          <a:cxnLst/>
          <a:rect l="0" t="0" r="0" b="0"/>
          <a:pathLst>
            <a:path>
              <a:moveTo>
                <a:pt x="2358476" y="0"/>
              </a:moveTo>
              <a:lnTo>
                <a:pt x="2358476" y="409322"/>
              </a:lnTo>
              <a:lnTo>
                <a:pt x="0" y="409322"/>
              </a:lnTo>
              <a:lnTo>
                <a:pt x="0" y="818644"/>
              </a:lnTo>
            </a:path>
          </a:pathLst>
        </a:custGeom>
        <a:noFill/>
        <a:ln w="5715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BBA24A-6B20-4BBA-845A-CAAE256B85B1}">
      <dsp:nvSpPr>
        <dsp:cNvPr id="0" name=""/>
        <dsp:cNvSpPr/>
      </dsp:nvSpPr>
      <dsp:spPr>
        <a:xfrm>
          <a:off x="1967468" y="597"/>
          <a:ext cx="5430149" cy="194915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Виды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способов увеличения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размеров пособий</a:t>
          </a:r>
        </a:p>
      </dsp:txBody>
      <dsp:txXfrm>
        <a:off x="1967468" y="597"/>
        <a:ext cx="5430149" cy="1949154"/>
      </dsp:txXfrm>
    </dsp:sp>
    <dsp:sp modelId="{EF0BA670-467E-4EB7-AC32-F8B24EC68665}">
      <dsp:nvSpPr>
        <dsp:cNvPr id="0" name=""/>
        <dsp:cNvSpPr/>
      </dsp:nvSpPr>
      <dsp:spPr>
        <a:xfrm>
          <a:off x="374912" y="2768396"/>
          <a:ext cx="3898308" cy="194915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индексация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7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(ст.4.2 ФЗ №81-ФЗ)</a:t>
          </a:r>
        </a:p>
      </dsp:txBody>
      <dsp:txXfrm>
        <a:off x="374912" y="2768396"/>
        <a:ext cx="3898308" cy="1949154"/>
      </dsp:txXfrm>
    </dsp:sp>
    <dsp:sp modelId="{3754E208-B5A2-4B54-A24E-5B61BD9FA6D1}">
      <dsp:nvSpPr>
        <dsp:cNvPr id="0" name=""/>
        <dsp:cNvSpPr/>
      </dsp:nvSpPr>
      <dsp:spPr>
        <a:xfrm>
          <a:off x="5091865" y="2768396"/>
          <a:ext cx="3898308" cy="194915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районные коэффициенты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7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(ст. 5 ФЗ № 81-ФЗ)</a:t>
          </a:r>
        </a:p>
      </dsp:txBody>
      <dsp:txXfrm>
        <a:off x="5091865" y="2768396"/>
        <a:ext cx="3898308" cy="19491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AB62BE-0C39-4BE0-AF4F-0C49F345C3BA}">
      <dsp:nvSpPr>
        <dsp:cNvPr id="0" name=""/>
        <dsp:cNvSpPr/>
      </dsp:nvSpPr>
      <dsp:spPr>
        <a:xfrm>
          <a:off x="985154" y="636389"/>
          <a:ext cx="1785328" cy="4649947"/>
        </a:xfrm>
        <a:custGeom>
          <a:avLst/>
          <a:gdLst/>
          <a:ahLst/>
          <a:cxnLst/>
          <a:rect l="0" t="0" r="0" b="0"/>
          <a:pathLst>
            <a:path>
              <a:moveTo>
                <a:pt x="1785328" y="0"/>
              </a:moveTo>
              <a:lnTo>
                <a:pt x="0" y="46499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22017C-D0D1-4A26-9001-67DA7DAA7DAE}">
      <dsp:nvSpPr>
        <dsp:cNvPr id="0" name=""/>
        <dsp:cNvSpPr/>
      </dsp:nvSpPr>
      <dsp:spPr>
        <a:xfrm>
          <a:off x="937927" y="636389"/>
          <a:ext cx="1832555" cy="3959499"/>
        </a:xfrm>
        <a:custGeom>
          <a:avLst/>
          <a:gdLst/>
          <a:ahLst/>
          <a:cxnLst/>
          <a:rect l="0" t="0" r="0" b="0"/>
          <a:pathLst>
            <a:path>
              <a:moveTo>
                <a:pt x="1832555" y="0"/>
              </a:moveTo>
              <a:lnTo>
                <a:pt x="0" y="39594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A2BDFD-5E5A-4CA1-A5CB-556DCBF2A3B0}">
      <dsp:nvSpPr>
        <dsp:cNvPr id="0" name=""/>
        <dsp:cNvSpPr/>
      </dsp:nvSpPr>
      <dsp:spPr>
        <a:xfrm>
          <a:off x="927373" y="636389"/>
          <a:ext cx="1843108" cy="3209173"/>
        </a:xfrm>
        <a:custGeom>
          <a:avLst/>
          <a:gdLst/>
          <a:ahLst/>
          <a:cxnLst/>
          <a:rect l="0" t="0" r="0" b="0"/>
          <a:pathLst>
            <a:path>
              <a:moveTo>
                <a:pt x="1843108" y="0"/>
              </a:moveTo>
              <a:lnTo>
                <a:pt x="0" y="32091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D40EC4-A445-492C-B431-4E21D26E8B35}">
      <dsp:nvSpPr>
        <dsp:cNvPr id="0" name=""/>
        <dsp:cNvSpPr/>
      </dsp:nvSpPr>
      <dsp:spPr>
        <a:xfrm>
          <a:off x="897182" y="636389"/>
          <a:ext cx="1873299" cy="2410151"/>
        </a:xfrm>
        <a:custGeom>
          <a:avLst/>
          <a:gdLst/>
          <a:ahLst/>
          <a:cxnLst/>
          <a:rect l="0" t="0" r="0" b="0"/>
          <a:pathLst>
            <a:path>
              <a:moveTo>
                <a:pt x="1873299" y="0"/>
              </a:moveTo>
              <a:lnTo>
                <a:pt x="0" y="241015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870E83-D9B5-4D55-83B4-66440F0D1918}">
      <dsp:nvSpPr>
        <dsp:cNvPr id="0" name=""/>
        <dsp:cNvSpPr/>
      </dsp:nvSpPr>
      <dsp:spPr>
        <a:xfrm>
          <a:off x="897182" y="636389"/>
          <a:ext cx="1873299" cy="1731612"/>
        </a:xfrm>
        <a:custGeom>
          <a:avLst/>
          <a:gdLst/>
          <a:ahLst/>
          <a:cxnLst/>
          <a:rect l="0" t="0" r="0" b="0"/>
          <a:pathLst>
            <a:path>
              <a:moveTo>
                <a:pt x="1873299" y="0"/>
              </a:moveTo>
              <a:lnTo>
                <a:pt x="0" y="17316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4CB2ED-5AC5-408B-BD09-7B936D87AB50}">
      <dsp:nvSpPr>
        <dsp:cNvPr id="0" name=""/>
        <dsp:cNvSpPr/>
      </dsp:nvSpPr>
      <dsp:spPr>
        <a:xfrm>
          <a:off x="897182" y="636389"/>
          <a:ext cx="1873299" cy="976847"/>
        </a:xfrm>
        <a:custGeom>
          <a:avLst/>
          <a:gdLst/>
          <a:ahLst/>
          <a:cxnLst/>
          <a:rect l="0" t="0" r="0" b="0"/>
          <a:pathLst>
            <a:path>
              <a:moveTo>
                <a:pt x="1873299" y="0"/>
              </a:moveTo>
              <a:lnTo>
                <a:pt x="0" y="9768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DAF618-9DC6-45A8-9F53-5291A682CB99}">
      <dsp:nvSpPr>
        <dsp:cNvPr id="0" name=""/>
        <dsp:cNvSpPr/>
      </dsp:nvSpPr>
      <dsp:spPr>
        <a:xfrm>
          <a:off x="897182" y="636389"/>
          <a:ext cx="1873299" cy="302445"/>
        </a:xfrm>
        <a:custGeom>
          <a:avLst/>
          <a:gdLst/>
          <a:ahLst/>
          <a:cxnLst/>
          <a:rect l="0" t="0" r="0" b="0"/>
          <a:pathLst>
            <a:path>
              <a:moveTo>
                <a:pt x="1873299" y="0"/>
              </a:moveTo>
              <a:lnTo>
                <a:pt x="0" y="3024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0F8128-7106-4082-BE1E-EC471E2E3CEB}">
      <dsp:nvSpPr>
        <dsp:cNvPr id="0" name=""/>
        <dsp:cNvSpPr/>
      </dsp:nvSpPr>
      <dsp:spPr>
        <a:xfrm>
          <a:off x="2471780" y="0"/>
          <a:ext cx="2987023" cy="63638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Виды пособий</a:t>
          </a:r>
        </a:p>
      </dsp:txBody>
      <dsp:txXfrm>
        <a:off x="2471780" y="0"/>
        <a:ext cx="2987023" cy="636389"/>
      </dsp:txXfrm>
    </dsp:sp>
    <dsp:sp modelId="{E3F08454-7C0A-4D01-9B9C-16C0128BF806}">
      <dsp:nvSpPr>
        <dsp:cNvPr id="0" name=""/>
        <dsp:cNvSpPr/>
      </dsp:nvSpPr>
      <dsp:spPr>
        <a:xfrm>
          <a:off x="897182" y="776273"/>
          <a:ext cx="4253820" cy="3251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пособие по беременности и родам</a:t>
          </a:r>
        </a:p>
      </dsp:txBody>
      <dsp:txXfrm>
        <a:off x="897182" y="776273"/>
        <a:ext cx="4253820" cy="325123"/>
      </dsp:txXfrm>
    </dsp:sp>
    <dsp:sp modelId="{3E00A3C5-8920-49DA-A724-386571E42899}">
      <dsp:nvSpPr>
        <dsp:cNvPr id="0" name=""/>
        <dsp:cNvSpPr/>
      </dsp:nvSpPr>
      <dsp:spPr>
        <a:xfrm>
          <a:off x="897182" y="1237948"/>
          <a:ext cx="8943241" cy="75057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914400">
            <a:lnSpc>
              <a:spcPct val="100000"/>
            </a:lnSpc>
            <a:spcBef>
              <a:spcPct val="0"/>
            </a:spcBef>
            <a:spcAft>
              <a:spcPct val="0"/>
            </a:spcAft>
            <a:buNone/>
          </a:pPr>
          <a:r>
            <a:rPr lang="ru-RU" sz="20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ежемесячное пособие в связи с рождением и воспитанием ребенка</a:t>
          </a:r>
          <a:r>
            <a:rPr lang="ru-RU" sz="2000" b="0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kumimoji="0" lang="ru-RU" sz="2000" b="0" i="0" u="none" strike="noStrike" kern="1200" cap="none" normalizeH="0" baseline="0" dirty="0">
            <a:ln/>
            <a:solidFill>
              <a:srgbClr val="FF0000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7182" y="1237948"/>
        <a:ext cx="8943241" cy="750576"/>
      </dsp:txXfrm>
    </dsp:sp>
    <dsp:sp modelId="{B5CE4A2B-65C3-43AC-A6FA-C3802FCDC14F}">
      <dsp:nvSpPr>
        <dsp:cNvPr id="0" name=""/>
        <dsp:cNvSpPr/>
      </dsp:nvSpPr>
      <dsp:spPr>
        <a:xfrm>
          <a:off x="897182" y="2125076"/>
          <a:ext cx="6982293" cy="48585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единовременное пособие при рождении ребенка (детей)</a:t>
          </a:r>
        </a:p>
      </dsp:txBody>
      <dsp:txXfrm>
        <a:off x="897182" y="2125076"/>
        <a:ext cx="6982293" cy="485851"/>
      </dsp:txXfrm>
    </dsp:sp>
    <dsp:sp modelId="{DD38213A-5239-45DA-BD32-1BE626A45D81}">
      <dsp:nvSpPr>
        <dsp:cNvPr id="0" name=""/>
        <dsp:cNvSpPr/>
      </dsp:nvSpPr>
      <dsp:spPr>
        <a:xfrm>
          <a:off x="897182" y="2747479"/>
          <a:ext cx="6690469" cy="5981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единовременное пособие при передаче ребенка на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воспитание в семью</a:t>
          </a:r>
        </a:p>
      </dsp:txBody>
      <dsp:txXfrm>
        <a:off x="897182" y="2747479"/>
        <a:ext cx="6690469" cy="598122"/>
      </dsp:txXfrm>
    </dsp:sp>
    <dsp:sp modelId="{E30B5FAF-AA98-4BD7-BB19-31FC17562AB9}">
      <dsp:nvSpPr>
        <dsp:cNvPr id="0" name=""/>
        <dsp:cNvSpPr/>
      </dsp:nvSpPr>
      <dsp:spPr>
        <a:xfrm>
          <a:off x="927373" y="3552387"/>
          <a:ext cx="10301137" cy="5863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единовременное пособие беременной жене военнослужащего,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проходящего службу по призыву</a:t>
          </a:r>
        </a:p>
      </dsp:txBody>
      <dsp:txXfrm>
        <a:off x="927373" y="3552387"/>
        <a:ext cx="10301137" cy="586353"/>
      </dsp:txXfrm>
    </dsp:sp>
    <dsp:sp modelId="{5BD539E1-733E-4AB5-89B7-31DF64FB3B90}">
      <dsp:nvSpPr>
        <dsp:cNvPr id="0" name=""/>
        <dsp:cNvSpPr/>
      </dsp:nvSpPr>
      <dsp:spPr>
        <a:xfrm>
          <a:off x="937927" y="4214256"/>
          <a:ext cx="7596177" cy="76326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ежемесячное пособие на ребенка военнослужащего, проходящего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службу по призыву</a:t>
          </a:r>
        </a:p>
      </dsp:txBody>
      <dsp:txXfrm>
        <a:off x="937927" y="4214256"/>
        <a:ext cx="7596177" cy="763265"/>
      </dsp:txXfrm>
    </dsp:sp>
    <dsp:sp modelId="{3B25C273-C258-4286-BF8E-B204D0A21F3F}">
      <dsp:nvSpPr>
        <dsp:cNvPr id="0" name=""/>
        <dsp:cNvSpPr/>
      </dsp:nvSpPr>
      <dsp:spPr>
        <a:xfrm>
          <a:off x="985154" y="5103988"/>
          <a:ext cx="6094856" cy="3646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ежемесячное пособие по уходу за ребенком</a:t>
          </a:r>
        </a:p>
      </dsp:txBody>
      <dsp:txXfrm>
        <a:off x="985154" y="5103988"/>
        <a:ext cx="6094856" cy="3646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A2097B-4497-44B9-94B2-8D67455FDB58}">
      <dsp:nvSpPr>
        <dsp:cNvPr id="0" name=""/>
        <dsp:cNvSpPr/>
      </dsp:nvSpPr>
      <dsp:spPr>
        <a:xfrm>
          <a:off x="6053000" y="1246554"/>
          <a:ext cx="286358" cy="29064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6482"/>
              </a:lnTo>
              <a:lnTo>
                <a:pt x="286358" y="2906482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148060-6BD0-4F3D-972D-60FFAB0F945E}">
      <dsp:nvSpPr>
        <dsp:cNvPr id="0" name=""/>
        <dsp:cNvSpPr/>
      </dsp:nvSpPr>
      <dsp:spPr>
        <a:xfrm>
          <a:off x="5058598" y="1246554"/>
          <a:ext cx="994401" cy="2919023"/>
        </a:xfrm>
        <a:custGeom>
          <a:avLst/>
          <a:gdLst/>
          <a:ahLst/>
          <a:cxnLst/>
          <a:rect l="0" t="0" r="0" b="0"/>
          <a:pathLst>
            <a:path>
              <a:moveTo>
                <a:pt x="994401" y="0"/>
              </a:moveTo>
              <a:lnTo>
                <a:pt x="994401" y="2919023"/>
              </a:lnTo>
              <a:lnTo>
                <a:pt x="0" y="2919023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1C51E7-63FC-4B07-8E12-2C096EFB7ACE}">
      <dsp:nvSpPr>
        <dsp:cNvPr id="0" name=""/>
        <dsp:cNvSpPr/>
      </dsp:nvSpPr>
      <dsp:spPr>
        <a:xfrm>
          <a:off x="6053000" y="1246554"/>
          <a:ext cx="411786" cy="12116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1629"/>
              </a:lnTo>
              <a:lnTo>
                <a:pt x="411786" y="1211629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E1D811-43F3-4CE3-9DF6-278D2CF1830F}">
      <dsp:nvSpPr>
        <dsp:cNvPr id="0" name=""/>
        <dsp:cNvSpPr/>
      </dsp:nvSpPr>
      <dsp:spPr>
        <a:xfrm>
          <a:off x="5176099" y="1246554"/>
          <a:ext cx="876901" cy="1148915"/>
        </a:xfrm>
        <a:custGeom>
          <a:avLst/>
          <a:gdLst/>
          <a:ahLst/>
          <a:cxnLst/>
          <a:rect l="0" t="0" r="0" b="0"/>
          <a:pathLst>
            <a:path>
              <a:moveTo>
                <a:pt x="876901" y="0"/>
              </a:moveTo>
              <a:lnTo>
                <a:pt x="876901" y="1148915"/>
              </a:lnTo>
              <a:lnTo>
                <a:pt x="0" y="1148915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910B4D-81B6-42D3-B481-0F0C3DC5647A}">
      <dsp:nvSpPr>
        <dsp:cNvPr id="0" name=""/>
        <dsp:cNvSpPr/>
      </dsp:nvSpPr>
      <dsp:spPr>
        <a:xfrm>
          <a:off x="4109870" y="0"/>
          <a:ext cx="3886259" cy="1246554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право на пособие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имеют:</a:t>
          </a:r>
        </a:p>
      </dsp:txBody>
      <dsp:txXfrm>
        <a:off x="4109870" y="0"/>
        <a:ext cx="3886259" cy="1246554"/>
      </dsp:txXfrm>
    </dsp:sp>
    <dsp:sp modelId="{48577A75-D4C3-47AE-B516-426F4C412566}">
      <dsp:nvSpPr>
        <dsp:cNvPr id="0" name=""/>
        <dsp:cNvSpPr/>
      </dsp:nvSpPr>
      <dsp:spPr>
        <a:xfrm>
          <a:off x="1301058" y="1772192"/>
          <a:ext cx="3875040" cy="1246554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женщины, подлежащие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обязательному социальному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страхованию</a:t>
          </a:r>
        </a:p>
      </dsp:txBody>
      <dsp:txXfrm>
        <a:off x="1301058" y="1772192"/>
        <a:ext cx="3875040" cy="1246554"/>
      </dsp:txXfrm>
    </dsp:sp>
    <dsp:sp modelId="{70C75484-BF02-4348-8DD8-F5CCFC5A8845}">
      <dsp:nvSpPr>
        <dsp:cNvPr id="0" name=""/>
        <dsp:cNvSpPr/>
      </dsp:nvSpPr>
      <dsp:spPr>
        <a:xfrm>
          <a:off x="6464787" y="1834906"/>
          <a:ext cx="3615034" cy="1246554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 военнослужащие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и приравненные к военнослужащим</a:t>
          </a:r>
        </a:p>
      </dsp:txBody>
      <dsp:txXfrm>
        <a:off x="6464787" y="1834906"/>
        <a:ext cx="3615034" cy="1246554"/>
      </dsp:txXfrm>
    </dsp:sp>
    <dsp:sp modelId="{6EED4762-247D-4FAD-9CDE-911E283A0711}">
      <dsp:nvSpPr>
        <dsp:cNvPr id="0" name=""/>
        <dsp:cNvSpPr/>
      </dsp:nvSpPr>
      <dsp:spPr>
        <a:xfrm>
          <a:off x="1301058" y="3542300"/>
          <a:ext cx="3757540" cy="1246554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 указанных категорий,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при усыновлении ребенка (детей)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до 3-х месяцев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000" b="0" i="0" u="none" strike="noStrike" kern="1200" cap="none" normalizeH="0" baseline="0" dirty="0">
            <a:ln/>
            <a:effectLst/>
            <a:latin typeface="Times New Roman" pitchFamily="18" charset="0"/>
            <a:cs typeface="Arial" charset="0"/>
          </a:endParaRPr>
        </a:p>
      </dsp:txBody>
      <dsp:txXfrm>
        <a:off x="1301058" y="3542300"/>
        <a:ext cx="3757540" cy="1246554"/>
      </dsp:txXfrm>
    </dsp:sp>
    <dsp:sp modelId="{85D6F771-DFE6-4BCF-8446-12A97BED1583}">
      <dsp:nvSpPr>
        <dsp:cNvPr id="0" name=""/>
        <dsp:cNvSpPr/>
      </dsp:nvSpPr>
      <dsp:spPr>
        <a:xfrm>
          <a:off x="6339359" y="3529760"/>
          <a:ext cx="3935598" cy="1246554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>
          <a:solidFill>
            <a:srgbClr val="C0000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женщины, обучающиеся на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дневных формах обучения 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образовательных учреждениях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профессионального образования</a:t>
          </a:r>
        </a:p>
      </dsp:txBody>
      <dsp:txXfrm>
        <a:off x="6339359" y="3529760"/>
        <a:ext cx="3935598" cy="12465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49CD01-D434-4009-9AE0-E9EB9A1E731F}">
      <dsp:nvSpPr>
        <dsp:cNvPr id="0" name=""/>
        <dsp:cNvSpPr/>
      </dsp:nvSpPr>
      <dsp:spPr>
        <a:xfrm>
          <a:off x="5690896" y="1101283"/>
          <a:ext cx="250126" cy="28568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56847"/>
              </a:lnTo>
              <a:lnTo>
                <a:pt x="250126" y="2856847"/>
              </a:lnTo>
            </a:path>
          </a:pathLst>
        </a:custGeom>
        <a:noFill/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121723-B94E-4196-B17F-D605BDBCEA07}">
      <dsp:nvSpPr>
        <dsp:cNvPr id="0" name=""/>
        <dsp:cNvSpPr/>
      </dsp:nvSpPr>
      <dsp:spPr>
        <a:xfrm>
          <a:off x="5348841" y="1101283"/>
          <a:ext cx="342054" cy="3075150"/>
        </a:xfrm>
        <a:custGeom>
          <a:avLst/>
          <a:gdLst/>
          <a:ahLst/>
          <a:cxnLst/>
          <a:rect l="0" t="0" r="0" b="0"/>
          <a:pathLst>
            <a:path>
              <a:moveTo>
                <a:pt x="342054" y="0"/>
              </a:moveTo>
              <a:lnTo>
                <a:pt x="342054" y="3075150"/>
              </a:lnTo>
              <a:lnTo>
                <a:pt x="0" y="3075150"/>
              </a:lnTo>
            </a:path>
          </a:pathLst>
        </a:custGeom>
        <a:noFill/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04678E-895D-4EB8-A37A-5388C7E153FF}">
      <dsp:nvSpPr>
        <dsp:cNvPr id="0" name=""/>
        <dsp:cNvSpPr/>
      </dsp:nvSpPr>
      <dsp:spPr>
        <a:xfrm>
          <a:off x="5690896" y="1101283"/>
          <a:ext cx="250126" cy="7860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6035"/>
              </a:lnTo>
              <a:lnTo>
                <a:pt x="250126" y="786035"/>
              </a:lnTo>
            </a:path>
          </a:pathLst>
        </a:custGeom>
        <a:noFill/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F15A8-A2AC-434E-9A51-A6FCD2A481A3}">
      <dsp:nvSpPr>
        <dsp:cNvPr id="0" name=""/>
        <dsp:cNvSpPr/>
      </dsp:nvSpPr>
      <dsp:spPr>
        <a:xfrm>
          <a:off x="5015806" y="1101283"/>
          <a:ext cx="675090" cy="981716"/>
        </a:xfrm>
        <a:custGeom>
          <a:avLst/>
          <a:gdLst/>
          <a:ahLst/>
          <a:cxnLst/>
          <a:rect l="0" t="0" r="0" b="0"/>
          <a:pathLst>
            <a:path>
              <a:moveTo>
                <a:pt x="675090" y="0"/>
              </a:moveTo>
              <a:lnTo>
                <a:pt x="675090" y="981716"/>
              </a:lnTo>
              <a:lnTo>
                <a:pt x="0" y="981716"/>
              </a:lnTo>
            </a:path>
          </a:pathLst>
        </a:custGeom>
        <a:noFill/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4B55E7-084C-494E-AF07-DCA1208A5B96}">
      <dsp:nvSpPr>
        <dsp:cNvPr id="0" name=""/>
        <dsp:cNvSpPr/>
      </dsp:nvSpPr>
      <dsp:spPr>
        <a:xfrm>
          <a:off x="3277228" y="0"/>
          <a:ext cx="4827336" cy="110128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продолжительность выплаты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связана с продолжительностью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отпуска ПБР</a:t>
          </a:r>
        </a:p>
      </dsp:txBody>
      <dsp:txXfrm>
        <a:off x="3277228" y="0"/>
        <a:ext cx="4827336" cy="1101283"/>
      </dsp:txXfrm>
    </dsp:sp>
    <dsp:sp modelId="{678F1654-1D2E-48CD-A979-9D7D977DEED6}">
      <dsp:nvSpPr>
        <dsp:cNvPr id="0" name=""/>
        <dsp:cNvSpPr/>
      </dsp:nvSpPr>
      <dsp:spPr>
        <a:xfrm>
          <a:off x="1084431" y="1489700"/>
          <a:ext cx="3931374" cy="1186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70</a:t>
          </a: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календарных дней до родов и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70 </a:t>
          </a: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календарных дней после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родов (</a:t>
          </a:r>
          <a:r>
            <a:rPr kumimoji="0" lang="ru-RU" sz="2000" b="0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140 </a:t>
          </a: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дней)</a:t>
          </a:r>
        </a:p>
      </dsp:txBody>
      <dsp:txXfrm>
        <a:off x="1084431" y="1489700"/>
        <a:ext cx="3931374" cy="1186601"/>
      </dsp:txXfrm>
    </dsp:sp>
    <dsp:sp modelId="{B697902F-2A76-412D-ABB3-B430173BB5C2}">
      <dsp:nvSpPr>
        <dsp:cNvPr id="0" name=""/>
        <dsp:cNvSpPr/>
      </dsp:nvSpPr>
      <dsp:spPr>
        <a:xfrm>
          <a:off x="5941023" y="1377752"/>
          <a:ext cx="3516437" cy="10191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70</a:t>
          </a: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календарных дней до родов 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86 </a:t>
          </a: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календарных дней (в случае 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осложненных родов) (</a:t>
          </a:r>
          <a:r>
            <a:rPr kumimoji="0" lang="ru-RU" sz="1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156</a:t>
          </a: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дней) </a:t>
          </a:r>
        </a:p>
      </dsp:txBody>
      <dsp:txXfrm>
        <a:off x="5941023" y="1377752"/>
        <a:ext cx="3516437" cy="1019134"/>
      </dsp:txXfrm>
    </dsp:sp>
    <dsp:sp modelId="{2843B168-C0B7-4ADC-BB37-CE0827C896CB}">
      <dsp:nvSpPr>
        <dsp:cNvPr id="0" name=""/>
        <dsp:cNvSpPr/>
      </dsp:nvSpPr>
      <dsp:spPr>
        <a:xfrm>
          <a:off x="1084431" y="3302993"/>
          <a:ext cx="4264410" cy="174688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900" b="0" i="0" u="none" strike="noStrike" kern="1200" cap="none" normalizeH="0" baseline="0" dirty="0">
            <a:ln/>
            <a:effectLst/>
            <a:latin typeface="Times New Roman" pitchFamily="18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84</a:t>
          </a: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календарных дня до родов ( 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случае многоплодной беременности)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110</a:t>
          </a: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календарных дней после родов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(в случае рождения двух и более детей)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(</a:t>
          </a:r>
          <a:r>
            <a:rPr kumimoji="0" lang="ru-RU" sz="20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194</a:t>
          </a: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дня)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900" b="0" i="0" u="none" strike="noStrike" kern="1200" cap="none" normalizeH="0" baseline="0" dirty="0">
            <a:ln/>
            <a:effectLst/>
            <a:latin typeface="Times New Roman" pitchFamily="18" charset="0"/>
            <a:cs typeface="Arial" charset="0"/>
          </a:endParaRPr>
        </a:p>
      </dsp:txBody>
      <dsp:txXfrm>
        <a:off x="1084431" y="3302993"/>
        <a:ext cx="4264410" cy="1746883"/>
      </dsp:txXfrm>
    </dsp:sp>
    <dsp:sp modelId="{28A443D6-80C7-4F3D-B858-9B3E3129A2ED}">
      <dsp:nvSpPr>
        <dsp:cNvPr id="0" name=""/>
        <dsp:cNvSpPr/>
      </dsp:nvSpPr>
      <dsp:spPr>
        <a:xfrm>
          <a:off x="5941023" y="2839232"/>
          <a:ext cx="3655094" cy="22377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500" b="0" i="0" u="none" strike="noStrike" kern="1200" cap="none" normalizeH="0" baseline="0" dirty="0">
            <a:ln/>
            <a:effectLst/>
            <a:latin typeface="Times New Roman" pitchFamily="18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При усыновлении ребенка (детей) в возрасте до 3-х месяцев </a:t>
          </a:r>
          <a:r>
            <a:rPr lang="ru-RU" sz="1800" i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 период со дня его усыновления и до истечения </a:t>
          </a:r>
          <a:r>
            <a:rPr lang="ru-RU" sz="1800" b="1" kern="1200" dirty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rPr>
            <a:t>70</a:t>
          </a:r>
          <a:r>
            <a:rPr lang="ru-RU" sz="1800" kern="1200" dirty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i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календарных дней (в случае одновременного усыновления двух и более детей </a:t>
          </a:r>
          <a:r>
            <a:rPr lang="ru-RU" sz="1800" kern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ru-RU" sz="1800" b="1" kern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110 </a:t>
          </a:r>
          <a:r>
            <a:rPr lang="ru-RU" sz="1800" i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календарных дней) со дня рождения ребенка (детей</a:t>
          </a:r>
          <a:r>
            <a:rPr lang="ru-RU" sz="1800" i="1" kern="1200" dirty="0">
              <a:solidFill>
                <a:schemeClr val="tx1"/>
              </a:solidFill>
            </a:rPr>
            <a:t>) </a:t>
          </a:r>
          <a:endParaRPr kumimoji="0" lang="ru-RU" sz="1800" b="0" i="1" u="none" strike="noStrike" kern="1200" cap="none" normalizeH="0" baseline="0" dirty="0">
            <a:ln/>
            <a:solidFill>
              <a:schemeClr val="tx1"/>
            </a:solidFill>
            <a:effectLst/>
            <a:latin typeface="Times New Roman" pitchFamily="18" charset="0"/>
            <a:cs typeface="Arial" charset="0"/>
          </a:endParaRPr>
        </a:p>
      </dsp:txBody>
      <dsp:txXfrm>
        <a:off x="5941023" y="2839232"/>
        <a:ext cx="3655094" cy="22377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30CECD-7F85-47A2-8A86-325DD6EF806C}">
      <dsp:nvSpPr>
        <dsp:cNvPr id="0" name=""/>
        <dsp:cNvSpPr/>
      </dsp:nvSpPr>
      <dsp:spPr>
        <a:xfrm>
          <a:off x="5597585" y="838161"/>
          <a:ext cx="169610" cy="29378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37846"/>
              </a:lnTo>
              <a:lnTo>
                <a:pt x="169610" y="2937846"/>
              </a:lnTo>
            </a:path>
          </a:pathLst>
        </a:custGeom>
        <a:noFill/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7E4B4D-8EBC-4461-992E-072A83213C7B}">
      <dsp:nvSpPr>
        <dsp:cNvPr id="0" name=""/>
        <dsp:cNvSpPr/>
      </dsp:nvSpPr>
      <dsp:spPr>
        <a:xfrm>
          <a:off x="5415167" y="838161"/>
          <a:ext cx="182417" cy="3232166"/>
        </a:xfrm>
        <a:custGeom>
          <a:avLst/>
          <a:gdLst/>
          <a:ahLst/>
          <a:cxnLst/>
          <a:rect l="0" t="0" r="0" b="0"/>
          <a:pathLst>
            <a:path>
              <a:moveTo>
                <a:pt x="182417" y="0"/>
              </a:moveTo>
              <a:lnTo>
                <a:pt x="182417" y="3232166"/>
              </a:lnTo>
              <a:lnTo>
                <a:pt x="0" y="3232166"/>
              </a:lnTo>
            </a:path>
          </a:pathLst>
        </a:custGeom>
        <a:noFill/>
        <a:ln w="28575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B9A33-13A0-4F1A-8DD2-00E651339132}">
      <dsp:nvSpPr>
        <dsp:cNvPr id="0" name=""/>
        <dsp:cNvSpPr/>
      </dsp:nvSpPr>
      <dsp:spPr>
        <a:xfrm>
          <a:off x="5597585" y="838161"/>
          <a:ext cx="169610" cy="7720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2017"/>
              </a:lnTo>
              <a:lnTo>
                <a:pt x="169610" y="772017"/>
              </a:lnTo>
            </a:path>
          </a:pathLst>
        </a:custGeom>
        <a:noFill/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B9B974-A973-4B7A-8F6C-97AE70D11F49}">
      <dsp:nvSpPr>
        <dsp:cNvPr id="0" name=""/>
        <dsp:cNvSpPr/>
      </dsp:nvSpPr>
      <dsp:spPr>
        <a:xfrm>
          <a:off x="4844748" y="838161"/>
          <a:ext cx="752836" cy="1023717"/>
        </a:xfrm>
        <a:custGeom>
          <a:avLst/>
          <a:gdLst/>
          <a:ahLst/>
          <a:cxnLst/>
          <a:rect l="0" t="0" r="0" b="0"/>
          <a:pathLst>
            <a:path>
              <a:moveTo>
                <a:pt x="752836" y="0"/>
              </a:moveTo>
              <a:lnTo>
                <a:pt x="752836" y="1023717"/>
              </a:lnTo>
              <a:lnTo>
                <a:pt x="0" y="1023717"/>
              </a:lnTo>
            </a:path>
          </a:pathLst>
        </a:custGeom>
        <a:noFill/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7694DF-E82F-457E-BB89-5F05A5DD9D87}">
      <dsp:nvSpPr>
        <dsp:cNvPr id="0" name=""/>
        <dsp:cNvSpPr/>
      </dsp:nvSpPr>
      <dsp:spPr>
        <a:xfrm>
          <a:off x="2992664" y="0"/>
          <a:ext cx="5209841" cy="8381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размеры зависят от категории женщин</a:t>
          </a:r>
        </a:p>
      </dsp:txBody>
      <dsp:txXfrm>
        <a:off x="2992664" y="0"/>
        <a:ext cx="5209841" cy="838161"/>
      </dsp:txXfrm>
    </dsp:sp>
    <dsp:sp modelId="{C356E36F-C2F0-4AC6-9F8B-3BC9E0058BA9}">
      <dsp:nvSpPr>
        <dsp:cNvPr id="0" name=""/>
        <dsp:cNvSpPr/>
      </dsp:nvSpPr>
      <dsp:spPr>
        <a:xfrm>
          <a:off x="507735" y="1036247"/>
          <a:ext cx="4337013" cy="165126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подлежащим обязательному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социальному страхованию – в размере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среднего заработка </a:t>
          </a:r>
        </a:p>
      </dsp:txBody>
      <dsp:txXfrm>
        <a:off x="507735" y="1036247"/>
        <a:ext cx="4337013" cy="1651260"/>
      </dsp:txXfrm>
    </dsp:sp>
    <dsp:sp modelId="{5E630E80-CF40-4261-80DF-8EC7B0D00FA3}">
      <dsp:nvSpPr>
        <dsp:cNvPr id="0" name=""/>
        <dsp:cNvSpPr/>
      </dsp:nvSpPr>
      <dsp:spPr>
        <a:xfrm>
          <a:off x="5767195" y="1191097"/>
          <a:ext cx="3969228" cy="8381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военнослужащим и приравненным к ним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- в размере </a:t>
          </a:r>
          <a:r>
            <a:rPr kumimoji="0" lang="ru-RU" sz="18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денежного довольствия</a:t>
          </a:r>
        </a:p>
      </dsp:txBody>
      <dsp:txXfrm>
        <a:off x="5767195" y="1191097"/>
        <a:ext cx="3969228" cy="838161"/>
      </dsp:txXfrm>
    </dsp:sp>
    <dsp:sp modelId="{482DDA34-19E1-4A5A-AA90-741DF64AC3B7}">
      <dsp:nvSpPr>
        <dsp:cNvPr id="0" name=""/>
        <dsp:cNvSpPr/>
      </dsp:nvSpPr>
      <dsp:spPr>
        <a:xfrm>
          <a:off x="511657" y="3194386"/>
          <a:ext cx="4903510" cy="175188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100" b="0" i="0" u="none" strike="noStrike" kern="1200" cap="none" normalizeH="0" baseline="0" dirty="0">
            <a:ln/>
            <a:effectLst/>
            <a:latin typeface="Times New Roman" pitchFamily="18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уволенным в связи с ликвидацией или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прекращением деятельности ИП в течение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– 12 мес. предшествующих признанию их</a:t>
          </a:r>
        </a:p>
        <a:p>
          <a:pPr algn="ctr" rtl="0">
            <a:spcBef>
              <a:spcPct val="0"/>
            </a:spcBef>
            <a:buNone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безработными –</a:t>
          </a:r>
          <a:r>
            <a:rPr lang="ru-RU" sz="1800" b="1" i="0" kern="1200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rPr>
            <a:t>859,08 руб</a:t>
          </a:r>
          <a:r>
            <a:rPr lang="ru-RU" sz="1800" b="0" i="0" kern="1200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rPr>
            <a:t>.</a:t>
          </a: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(до 01.01.24 г.)</a:t>
          </a:r>
          <a:endParaRPr kumimoji="0" lang="ru-RU" sz="1100" b="0" i="0" u="none" strike="noStrike" kern="1200" cap="none" normalizeH="0" baseline="0" dirty="0">
            <a:ln/>
            <a:effectLst/>
            <a:latin typeface="Times New Roman" pitchFamily="18" charset="0"/>
            <a:cs typeface="Arial" charset="0"/>
          </a:endParaRPr>
        </a:p>
      </dsp:txBody>
      <dsp:txXfrm>
        <a:off x="511657" y="3194386"/>
        <a:ext cx="4903510" cy="1751882"/>
      </dsp:txXfrm>
    </dsp:sp>
    <dsp:sp modelId="{FC10CFA9-2763-40DD-BB0E-884A5B421943}">
      <dsp:nvSpPr>
        <dsp:cNvPr id="0" name=""/>
        <dsp:cNvSpPr/>
      </dsp:nvSpPr>
      <dsp:spPr>
        <a:xfrm>
          <a:off x="5767195" y="3194386"/>
          <a:ext cx="3894934" cy="116324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обучающимся – размере </a:t>
          </a:r>
          <a:r>
            <a:rPr kumimoji="0" lang="ru-RU" sz="20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стипендии</a:t>
          </a:r>
          <a:r>
            <a:rPr kumimoji="0" lang="ru-RU" sz="20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</a:t>
          </a:r>
        </a:p>
      </dsp:txBody>
      <dsp:txXfrm>
        <a:off x="5767195" y="3194386"/>
        <a:ext cx="3894934" cy="116324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820AD-77AC-44F6-9094-5DBA00489FF3}">
      <dsp:nvSpPr>
        <dsp:cNvPr id="0" name=""/>
        <dsp:cNvSpPr/>
      </dsp:nvSpPr>
      <dsp:spPr>
        <a:xfrm>
          <a:off x="1478756" y="1257"/>
          <a:ext cx="6438641" cy="2236633"/>
        </a:xfrm>
        <a:prstGeom prst="roundRect">
          <a:avLst>
            <a:gd name="adj" fmla="val 10000"/>
          </a:avLst>
        </a:prstGeom>
        <a:solidFill>
          <a:srgbClr val="09F758"/>
        </a:solidFill>
        <a:ln>
          <a:solidFill>
            <a:srgbClr val="C0000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МИНИМАЛЬНЫЙ размер пособия по беременности и родам (140 дней):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88 565,40 руб.</a:t>
          </a:r>
        </a:p>
      </dsp:txBody>
      <dsp:txXfrm>
        <a:off x="1544265" y="66766"/>
        <a:ext cx="6307623" cy="2105615"/>
      </dsp:txXfrm>
    </dsp:sp>
    <dsp:sp modelId="{72D40268-0FB5-4BA5-939D-3A92A3307359}">
      <dsp:nvSpPr>
        <dsp:cNvPr id="0" name=""/>
        <dsp:cNvSpPr/>
      </dsp:nvSpPr>
      <dsp:spPr>
        <a:xfrm>
          <a:off x="2122620" y="2237891"/>
          <a:ext cx="643864" cy="1501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01988"/>
              </a:lnTo>
              <a:lnTo>
                <a:pt x="643864" y="1501988"/>
              </a:lnTo>
            </a:path>
          </a:pathLst>
        </a:custGeom>
        <a:noFill/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299611-06D2-4EB7-9680-D24F20EAFA6C}">
      <dsp:nvSpPr>
        <dsp:cNvPr id="0" name=""/>
        <dsp:cNvSpPr/>
      </dsp:nvSpPr>
      <dsp:spPr>
        <a:xfrm>
          <a:off x="2766484" y="2797049"/>
          <a:ext cx="5104427" cy="1885661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  <a:alpha val="90000"/>
          </a:schemeClr>
        </a:solidFill>
        <a:ln w="635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МАКСИМАЛЬНЫЙ размер пособия по беременности и родам (140 дней):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565 562,20 руб.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21713" y="2852278"/>
        <a:ext cx="4993969" cy="177520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30A798-31BD-4333-B911-AEE317BEA6C8}">
      <dsp:nvSpPr>
        <dsp:cNvPr id="0" name=""/>
        <dsp:cNvSpPr/>
      </dsp:nvSpPr>
      <dsp:spPr>
        <a:xfrm>
          <a:off x="4036417" y="1001617"/>
          <a:ext cx="2556930" cy="20429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42883"/>
              </a:lnTo>
              <a:lnTo>
                <a:pt x="2556930" y="1942883"/>
              </a:lnTo>
              <a:lnTo>
                <a:pt x="2556930" y="2042920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EEB2DA-83D9-40E4-AE70-06600A35EE01}">
      <dsp:nvSpPr>
        <dsp:cNvPr id="0" name=""/>
        <dsp:cNvSpPr/>
      </dsp:nvSpPr>
      <dsp:spPr>
        <a:xfrm>
          <a:off x="4036417" y="1001617"/>
          <a:ext cx="2285137" cy="3845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562"/>
              </a:lnTo>
              <a:lnTo>
                <a:pt x="2285137" y="284562"/>
              </a:lnTo>
              <a:lnTo>
                <a:pt x="2285137" y="384599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7E21BE-0B4C-4420-A0A1-AD3F30B963CA}">
      <dsp:nvSpPr>
        <dsp:cNvPr id="0" name=""/>
        <dsp:cNvSpPr/>
      </dsp:nvSpPr>
      <dsp:spPr>
        <a:xfrm>
          <a:off x="3112679" y="1001617"/>
          <a:ext cx="923737" cy="1968548"/>
        </a:xfrm>
        <a:custGeom>
          <a:avLst/>
          <a:gdLst/>
          <a:ahLst/>
          <a:cxnLst/>
          <a:rect l="0" t="0" r="0" b="0"/>
          <a:pathLst>
            <a:path>
              <a:moveTo>
                <a:pt x="923737" y="0"/>
              </a:moveTo>
              <a:lnTo>
                <a:pt x="923737" y="1868511"/>
              </a:lnTo>
              <a:lnTo>
                <a:pt x="0" y="1868511"/>
              </a:lnTo>
              <a:lnTo>
                <a:pt x="0" y="1968548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00639D-F542-495F-8731-B956BCDD2B0E}">
      <dsp:nvSpPr>
        <dsp:cNvPr id="0" name=""/>
        <dsp:cNvSpPr/>
      </dsp:nvSpPr>
      <dsp:spPr>
        <a:xfrm>
          <a:off x="1243428" y="1001617"/>
          <a:ext cx="2792988" cy="223436"/>
        </a:xfrm>
        <a:custGeom>
          <a:avLst/>
          <a:gdLst/>
          <a:ahLst/>
          <a:cxnLst/>
          <a:rect l="0" t="0" r="0" b="0"/>
          <a:pathLst>
            <a:path>
              <a:moveTo>
                <a:pt x="2792988" y="0"/>
              </a:moveTo>
              <a:lnTo>
                <a:pt x="2792988" y="123399"/>
              </a:lnTo>
              <a:lnTo>
                <a:pt x="0" y="123399"/>
              </a:lnTo>
              <a:lnTo>
                <a:pt x="0" y="223436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4BF7E4-20EE-44E3-8ADB-14CA78575934}">
      <dsp:nvSpPr>
        <dsp:cNvPr id="0" name=""/>
        <dsp:cNvSpPr/>
      </dsp:nvSpPr>
      <dsp:spPr>
        <a:xfrm>
          <a:off x="2899245" y="315904"/>
          <a:ext cx="2274342" cy="685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F4FB00-F5A5-40DF-AB5F-2CA0CF087C7A}">
      <dsp:nvSpPr>
        <dsp:cNvPr id="0" name=""/>
        <dsp:cNvSpPr/>
      </dsp:nvSpPr>
      <dsp:spPr>
        <a:xfrm>
          <a:off x="3019230" y="429890"/>
          <a:ext cx="2274342" cy="685712"/>
        </a:xfrm>
        <a:prstGeom prst="roundRect">
          <a:avLst>
            <a:gd name="adj" fmla="val 10000"/>
          </a:avLst>
        </a:prstGeom>
        <a:solidFill>
          <a:srgbClr val="00206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6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ПРР</a:t>
          </a:r>
        </a:p>
      </dsp:txBody>
      <dsp:txXfrm>
        <a:off x="3039314" y="449974"/>
        <a:ext cx="2234174" cy="645544"/>
      </dsp:txXfrm>
    </dsp:sp>
    <dsp:sp modelId="{F14235D6-3343-42B9-A93A-3CAD6E81CB80}">
      <dsp:nvSpPr>
        <dsp:cNvPr id="0" name=""/>
        <dsp:cNvSpPr/>
      </dsp:nvSpPr>
      <dsp:spPr>
        <a:xfrm>
          <a:off x="360910" y="1225053"/>
          <a:ext cx="1765036" cy="1425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0F9BF9-FCD9-46C2-91B4-C3C3F4F0AE93}">
      <dsp:nvSpPr>
        <dsp:cNvPr id="0" name=""/>
        <dsp:cNvSpPr/>
      </dsp:nvSpPr>
      <dsp:spPr>
        <a:xfrm>
          <a:off x="480895" y="1339039"/>
          <a:ext cx="1765036" cy="14255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один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из родителей либо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лицо, его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заменяющее </a:t>
          </a:r>
        </a:p>
      </dsp:txBody>
      <dsp:txXfrm>
        <a:off x="522646" y="1380790"/>
        <a:ext cx="1681534" cy="1341999"/>
      </dsp:txXfrm>
    </dsp:sp>
    <dsp:sp modelId="{1A7D12D6-420C-4C8A-9851-40FE3E21BA29}">
      <dsp:nvSpPr>
        <dsp:cNvPr id="0" name=""/>
        <dsp:cNvSpPr/>
      </dsp:nvSpPr>
      <dsp:spPr>
        <a:xfrm>
          <a:off x="1981755" y="2970165"/>
          <a:ext cx="2261848" cy="17201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DEC46F-3650-403F-8986-9987B3F425D9}">
      <dsp:nvSpPr>
        <dsp:cNvPr id="0" name=""/>
        <dsp:cNvSpPr/>
      </dsp:nvSpPr>
      <dsp:spPr>
        <a:xfrm>
          <a:off x="2101739" y="3084151"/>
          <a:ext cx="2261848" cy="17201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при рождении двух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или более детей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пособие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выплачивается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 на каждого ребенка </a:t>
          </a:r>
        </a:p>
      </dsp:txBody>
      <dsp:txXfrm>
        <a:off x="2152120" y="3134532"/>
        <a:ext cx="2161086" cy="1619355"/>
      </dsp:txXfrm>
    </dsp:sp>
    <dsp:sp modelId="{F232A33E-31F6-4614-BC54-8CB963706391}">
      <dsp:nvSpPr>
        <dsp:cNvPr id="0" name=""/>
        <dsp:cNvSpPr/>
      </dsp:nvSpPr>
      <dsp:spPr>
        <a:xfrm>
          <a:off x="5396068" y="1386216"/>
          <a:ext cx="1850971" cy="1207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1E8670-C44E-41B6-8884-B74782B796C8}">
      <dsp:nvSpPr>
        <dsp:cNvPr id="0" name=""/>
        <dsp:cNvSpPr/>
      </dsp:nvSpPr>
      <dsp:spPr>
        <a:xfrm>
          <a:off x="5516053" y="1500202"/>
          <a:ext cx="1850971" cy="12077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при рождении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мертвого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 ребенка пособие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0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не выплачивается </a:t>
          </a:r>
        </a:p>
      </dsp:txBody>
      <dsp:txXfrm>
        <a:off x="5551427" y="1535576"/>
        <a:ext cx="1780223" cy="1137018"/>
      </dsp:txXfrm>
    </dsp:sp>
    <dsp:sp modelId="{5DBF60DE-DED4-4859-9E67-8975CC0B6F1D}">
      <dsp:nvSpPr>
        <dsp:cNvPr id="0" name=""/>
        <dsp:cNvSpPr/>
      </dsp:nvSpPr>
      <dsp:spPr>
        <a:xfrm>
          <a:off x="5598879" y="3044538"/>
          <a:ext cx="1988934" cy="1013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F0F2C6-2785-4C14-9B79-0DE21DA7E810}">
      <dsp:nvSpPr>
        <dsp:cNvPr id="0" name=""/>
        <dsp:cNvSpPr/>
      </dsp:nvSpPr>
      <dsp:spPr>
        <a:xfrm>
          <a:off x="5718864" y="3158523"/>
          <a:ext cx="1988934" cy="10132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22 909,03 руб.</a:t>
          </a:r>
          <a:br>
            <a:rPr lang="ru-RU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20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(до 31.01.2024)</a:t>
          </a:r>
          <a:endParaRPr lang="ru-RU" sz="20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48540" y="3188199"/>
        <a:ext cx="1929582" cy="95387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1E96FE-EA16-4925-B8C3-859A2E222686}">
      <dsp:nvSpPr>
        <dsp:cNvPr id="0" name=""/>
        <dsp:cNvSpPr/>
      </dsp:nvSpPr>
      <dsp:spPr>
        <a:xfrm>
          <a:off x="4069079" y="1785333"/>
          <a:ext cx="91440" cy="7489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4892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AD8731-521A-4246-BC19-8A914A576C03}">
      <dsp:nvSpPr>
        <dsp:cNvPr id="0" name=""/>
        <dsp:cNvSpPr/>
      </dsp:nvSpPr>
      <dsp:spPr>
        <a:xfrm>
          <a:off x="1234482" y="2186"/>
          <a:ext cx="5760634" cy="178314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65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ППРВС</a:t>
          </a:r>
        </a:p>
      </dsp:txBody>
      <dsp:txXfrm>
        <a:off x="1234482" y="2186"/>
        <a:ext cx="5760634" cy="1783146"/>
      </dsp:txXfrm>
    </dsp:sp>
    <dsp:sp modelId="{9761893A-2720-49C9-A3DD-3523467A59F2}">
      <dsp:nvSpPr>
        <dsp:cNvPr id="0" name=""/>
        <dsp:cNvSpPr/>
      </dsp:nvSpPr>
      <dsp:spPr>
        <a:xfrm>
          <a:off x="384224" y="2534254"/>
          <a:ext cx="7461150" cy="178314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22 909,03</a:t>
          </a:r>
          <a:r>
            <a:rPr kumimoji="0" lang="ru-RU" sz="28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ru-RU" sz="2900" b="1" i="0" u="none" strike="noStrike" kern="1200" cap="none" normalizeH="0" baseline="0" dirty="0">
              <a:ln/>
              <a:effectLst/>
              <a:latin typeface="Times New Roman" panose="02020603050405020304" pitchFamily="18" charset="0"/>
              <a:cs typeface="Arial" charset="0"/>
            </a:rPr>
            <a:t>руб., </a:t>
          </a:r>
          <a:r>
            <a:rPr kumimoji="0" lang="ru-RU" sz="2900" b="0" i="0" u="none" strike="noStrike" kern="1200" cap="none" normalizeH="0" baseline="0" dirty="0">
              <a:ln/>
              <a:effectLst/>
              <a:latin typeface="Times New Roman" panose="02020603050405020304" pitchFamily="18" charset="0"/>
              <a:cs typeface="Arial" charset="0"/>
            </a:rPr>
            <a:t>а  случае усыновления ребенка-инвалида, ребенка в возрасте старше семи лет, а также детей, являющихся братьями и (или) сестрами –</a:t>
          </a:r>
          <a:r>
            <a:rPr lang="ru-RU" sz="2900" b="0" i="0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156.428,66</a:t>
          </a:r>
          <a:r>
            <a:rPr kumimoji="0" lang="ru-RU" sz="29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ru-RU" sz="2900" b="1" i="0" u="none" strike="noStrike" kern="1200" cap="none" normalizeH="0" baseline="0" dirty="0">
              <a:ln/>
              <a:effectLst/>
              <a:latin typeface="Times New Roman" panose="02020603050405020304" pitchFamily="18" charset="0"/>
              <a:cs typeface="Arial" charset="0"/>
            </a:rPr>
            <a:t>руб. </a:t>
          </a:r>
          <a:r>
            <a:rPr kumimoji="0" lang="ru-RU" sz="2900" b="0" i="0" u="none" strike="noStrike" kern="1200" cap="none" normalizeH="0" baseline="0" dirty="0">
              <a:ln/>
              <a:effectLst/>
              <a:latin typeface="Times New Roman" panose="02020603050405020304" pitchFamily="18" charset="0"/>
              <a:cs typeface="Arial" charset="0"/>
            </a:rPr>
            <a:t>на каждого ребенка </a:t>
          </a:r>
        </a:p>
      </dsp:txBody>
      <dsp:txXfrm>
        <a:off x="384224" y="2534254"/>
        <a:ext cx="7461150" cy="17831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0AD6B3-6DFD-4D4C-8A38-F101250AC13E}">
      <dsp:nvSpPr>
        <dsp:cNvPr id="0" name=""/>
        <dsp:cNvSpPr/>
      </dsp:nvSpPr>
      <dsp:spPr>
        <a:xfrm>
          <a:off x="5497319" y="3941007"/>
          <a:ext cx="418206" cy="943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3319"/>
              </a:lnTo>
              <a:lnTo>
                <a:pt x="418206" y="943319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AA48AC-047E-4DBB-B295-DD2C05ED1772}">
      <dsp:nvSpPr>
        <dsp:cNvPr id="0" name=""/>
        <dsp:cNvSpPr/>
      </dsp:nvSpPr>
      <dsp:spPr>
        <a:xfrm>
          <a:off x="6612536" y="2376532"/>
          <a:ext cx="403433" cy="539127"/>
        </a:xfrm>
        <a:custGeom>
          <a:avLst/>
          <a:gdLst/>
          <a:ahLst/>
          <a:cxnLst/>
          <a:rect l="0" t="0" r="0" b="0"/>
          <a:pathLst>
            <a:path>
              <a:moveTo>
                <a:pt x="403433" y="0"/>
              </a:moveTo>
              <a:lnTo>
                <a:pt x="403433" y="323804"/>
              </a:lnTo>
              <a:lnTo>
                <a:pt x="0" y="323804"/>
              </a:lnTo>
              <a:lnTo>
                <a:pt x="0" y="539127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946E4F-8716-47ED-8E5A-07E8B0DA73D0}">
      <dsp:nvSpPr>
        <dsp:cNvPr id="0" name=""/>
        <dsp:cNvSpPr/>
      </dsp:nvSpPr>
      <dsp:spPr>
        <a:xfrm>
          <a:off x="4649991" y="1029021"/>
          <a:ext cx="2365978" cy="3221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841"/>
              </a:lnTo>
              <a:lnTo>
                <a:pt x="2365978" y="106841"/>
              </a:lnTo>
              <a:lnTo>
                <a:pt x="2365978" y="322164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43E6D3-F9FA-43EA-A75F-61ADE0C2F01F}">
      <dsp:nvSpPr>
        <dsp:cNvPr id="0" name=""/>
        <dsp:cNvSpPr/>
      </dsp:nvSpPr>
      <dsp:spPr>
        <a:xfrm>
          <a:off x="2169075" y="3941007"/>
          <a:ext cx="436465" cy="943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3319"/>
              </a:lnTo>
              <a:lnTo>
                <a:pt x="436465" y="943319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A5DDD0-D046-475D-971C-B566E14A6CCA}">
      <dsp:nvSpPr>
        <dsp:cNvPr id="0" name=""/>
        <dsp:cNvSpPr/>
      </dsp:nvSpPr>
      <dsp:spPr>
        <a:xfrm>
          <a:off x="3287263" y="2485014"/>
          <a:ext cx="91440" cy="43064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0645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EC07F8-D20D-413F-80FB-5614EDD185AA}">
      <dsp:nvSpPr>
        <dsp:cNvPr id="0" name=""/>
        <dsp:cNvSpPr/>
      </dsp:nvSpPr>
      <dsp:spPr>
        <a:xfrm>
          <a:off x="3332983" y="1029021"/>
          <a:ext cx="1317007" cy="430645"/>
        </a:xfrm>
        <a:custGeom>
          <a:avLst/>
          <a:gdLst/>
          <a:ahLst/>
          <a:cxnLst/>
          <a:rect l="0" t="0" r="0" b="0"/>
          <a:pathLst>
            <a:path>
              <a:moveTo>
                <a:pt x="1317007" y="0"/>
              </a:moveTo>
              <a:lnTo>
                <a:pt x="1317007" y="215322"/>
              </a:lnTo>
              <a:lnTo>
                <a:pt x="0" y="215322"/>
              </a:lnTo>
              <a:lnTo>
                <a:pt x="0" y="430645"/>
              </a:lnTo>
            </a:path>
          </a:pathLst>
        </a:custGeom>
        <a:noFill/>
        <a:ln w="381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83D909-486E-433E-B711-AA82A3A10E3D}">
      <dsp:nvSpPr>
        <dsp:cNvPr id="0" name=""/>
        <dsp:cNvSpPr/>
      </dsp:nvSpPr>
      <dsp:spPr>
        <a:xfrm>
          <a:off x="2962392" y="3674"/>
          <a:ext cx="3375197" cy="10253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виды и цели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назначения</a:t>
          </a:r>
        </a:p>
      </dsp:txBody>
      <dsp:txXfrm>
        <a:off x="2962392" y="3674"/>
        <a:ext cx="3375197" cy="1025347"/>
      </dsp:txXfrm>
    </dsp:sp>
    <dsp:sp modelId="{B9FCB12F-5585-4C2B-AE33-2328B72AC3AF}">
      <dsp:nvSpPr>
        <dsp:cNvPr id="0" name=""/>
        <dsp:cNvSpPr/>
      </dsp:nvSpPr>
      <dsp:spPr>
        <a:xfrm>
          <a:off x="1662098" y="1459667"/>
          <a:ext cx="3341770" cy="10253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Пособия женам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военнослужащих, проходящим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службу по призыву</a:t>
          </a:r>
        </a:p>
      </dsp:txBody>
      <dsp:txXfrm>
        <a:off x="1662098" y="1459667"/>
        <a:ext cx="3341770" cy="1025347"/>
      </dsp:txXfrm>
    </dsp:sp>
    <dsp:sp modelId="{F0DD8FE7-B17B-473D-8E2E-99F58A0FB2A6}">
      <dsp:nvSpPr>
        <dsp:cNvPr id="0" name=""/>
        <dsp:cNvSpPr/>
      </dsp:nvSpPr>
      <dsp:spPr>
        <a:xfrm>
          <a:off x="1878097" y="2915660"/>
          <a:ext cx="2909771" cy="10253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Цель</a:t>
          </a: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материальная поддержка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женщины –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супруги военнослужащего</a:t>
          </a:r>
        </a:p>
      </dsp:txBody>
      <dsp:txXfrm>
        <a:off x="1878097" y="2915660"/>
        <a:ext cx="2909771" cy="1025347"/>
      </dsp:txXfrm>
    </dsp:sp>
    <dsp:sp modelId="{6CA5CAA9-E5CD-49EC-8C88-1BEF4C50C917}">
      <dsp:nvSpPr>
        <dsp:cNvPr id="0" name=""/>
        <dsp:cNvSpPr/>
      </dsp:nvSpPr>
      <dsp:spPr>
        <a:xfrm>
          <a:off x="2605540" y="4371653"/>
          <a:ext cx="2050694" cy="10253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единовременное</a:t>
          </a:r>
        </a:p>
      </dsp:txBody>
      <dsp:txXfrm>
        <a:off x="2605540" y="4371653"/>
        <a:ext cx="2050694" cy="1025347"/>
      </dsp:txXfrm>
    </dsp:sp>
    <dsp:sp modelId="{DD13B16D-7197-4F25-BEF2-0F03F7B64A88}">
      <dsp:nvSpPr>
        <dsp:cNvPr id="0" name=""/>
        <dsp:cNvSpPr/>
      </dsp:nvSpPr>
      <dsp:spPr>
        <a:xfrm>
          <a:off x="5990622" y="1351185"/>
          <a:ext cx="2050694" cy="10253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Пособия детям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военнослужащих,</a:t>
          </a:r>
          <a:r>
            <a:rPr kumimoji="0" lang="ru-RU" sz="17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</a:t>
          </a: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проходящим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службу по призыву</a:t>
          </a:r>
        </a:p>
      </dsp:txBody>
      <dsp:txXfrm>
        <a:off x="5990622" y="1351185"/>
        <a:ext cx="2050694" cy="1025347"/>
      </dsp:txXfrm>
    </dsp:sp>
    <dsp:sp modelId="{65D20BED-7394-4E04-8F4C-FF17C28431B7}">
      <dsp:nvSpPr>
        <dsp:cNvPr id="0" name=""/>
        <dsp:cNvSpPr/>
      </dsp:nvSpPr>
      <dsp:spPr>
        <a:xfrm>
          <a:off x="5218515" y="2915660"/>
          <a:ext cx="2788042" cy="10253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Цель: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материальную поддержка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ребенка (детей) военнослужащего</a:t>
          </a:r>
        </a:p>
      </dsp:txBody>
      <dsp:txXfrm>
        <a:off x="5218515" y="2915660"/>
        <a:ext cx="2788042" cy="1025347"/>
      </dsp:txXfrm>
    </dsp:sp>
    <dsp:sp modelId="{D86FDA0B-6A94-4B52-9D05-B23D2DD4C065}">
      <dsp:nvSpPr>
        <dsp:cNvPr id="0" name=""/>
        <dsp:cNvSpPr/>
      </dsp:nvSpPr>
      <dsp:spPr>
        <a:xfrm>
          <a:off x="5915525" y="4371653"/>
          <a:ext cx="2050694" cy="10253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7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ежемесячное</a:t>
          </a:r>
        </a:p>
      </dsp:txBody>
      <dsp:txXfrm>
        <a:off x="5915525" y="4371653"/>
        <a:ext cx="2050694" cy="102534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A712A-5FA7-4D83-BFEF-B1D40C817F8E}">
      <dsp:nvSpPr>
        <dsp:cNvPr id="0" name=""/>
        <dsp:cNvSpPr/>
      </dsp:nvSpPr>
      <dsp:spPr>
        <a:xfrm>
          <a:off x="5354876" y="509432"/>
          <a:ext cx="2315225" cy="2124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213"/>
              </a:lnTo>
              <a:lnTo>
                <a:pt x="2315225" y="106213"/>
              </a:lnTo>
              <a:lnTo>
                <a:pt x="2315225" y="212426"/>
              </a:lnTo>
            </a:path>
          </a:pathLst>
        </a:cu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07C1EF-F071-429F-9588-8C19F9B67F13}">
      <dsp:nvSpPr>
        <dsp:cNvPr id="0" name=""/>
        <dsp:cNvSpPr/>
      </dsp:nvSpPr>
      <dsp:spPr>
        <a:xfrm>
          <a:off x="3647227" y="2316522"/>
          <a:ext cx="1687108" cy="18952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5211"/>
              </a:lnTo>
              <a:lnTo>
                <a:pt x="1687108" y="1895211"/>
              </a:lnTo>
            </a:path>
          </a:pathLst>
        </a:custGeom>
        <a:noFill/>
        <a:ln w="12700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C66AC6-8096-41D1-8AAF-D1C017179D4E}">
      <dsp:nvSpPr>
        <dsp:cNvPr id="0" name=""/>
        <dsp:cNvSpPr/>
      </dsp:nvSpPr>
      <dsp:spPr>
        <a:xfrm>
          <a:off x="3647227" y="2316522"/>
          <a:ext cx="1753735" cy="6460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6091"/>
              </a:lnTo>
              <a:lnTo>
                <a:pt x="1753735" y="646091"/>
              </a:lnTo>
            </a:path>
          </a:pathLst>
        </a:custGeom>
        <a:noFill/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FEE09C-ED57-46FB-AA11-1ECF52D8C262}">
      <dsp:nvSpPr>
        <dsp:cNvPr id="0" name=""/>
        <dsp:cNvSpPr/>
      </dsp:nvSpPr>
      <dsp:spPr>
        <a:xfrm>
          <a:off x="3647227" y="509432"/>
          <a:ext cx="1707649" cy="212426"/>
        </a:xfrm>
        <a:custGeom>
          <a:avLst/>
          <a:gdLst/>
          <a:ahLst/>
          <a:cxnLst/>
          <a:rect l="0" t="0" r="0" b="0"/>
          <a:pathLst>
            <a:path>
              <a:moveTo>
                <a:pt x="1707649" y="0"/>
              </a:moveTo>
              <a:lnTo>
                <a:pt x="1707649" y="106213"/>
              </a:lnTo>
              <a:lnTo>
                <a:pt x="0" y="106213"/>
              </a:lnTo>
              <a:lnTo>
                <a:pt x="0" y="212426"/>
              </a:lnTo>
            </a:path>
          </a:pathLst>
        </a:cu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A1CF8A-7413-4555-9C3E-C535444FF14B}">
      <dsp:nvSpPr>
        <dsp:cNvPr id="0" name=""/>
        <dsp:cNvSpPr/>
      </dsp:nvSpPr>
      <dsp:spPr>
        <a:xfrm>
          <a:off x="5101987" y="3654"/>
          <a:ext cx="505778" cy="50577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7AC556-F2B6-4F8D-AAE9-064DCE347AE0}">
      <dsp:nvSpPr>
        <dsp:cNvPr id="0" name=""/>
        <dsp:cNvSpPr/>
      </dsp:nvSpPr>
      <dsp:spPr>
        <a:xfrm>
          <a:off x="5101987" y="3654"/>
          <a:ext cx="505778" cy="50577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B5C408-8D76-4D9F-AF52-C16D6A42EDD2}">
      <dsp:nvSpPr>
        <dsp:cNvPr id="0" name=""/>
        <dsp:cNvSpPr/>
      </dsp:nvSpPr>
      <dsp:spPr>
        <a:xfrm>
          <a:off x="4849098" y="94694"/>
          <a:ext cx="1011556" cy="32369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ЕПБЖВ</a:t>
          </a:r>
        </a:p>
      </dsp:txBody>
      <dsp:txXfrm>
        <a:off x="4849098" y="94694"/>
        <a:ext cx="1011556" cy="323698"/>
      </dsp:txXfrm>
    </dsp:sp>
    <dsp:sp modelId="{29E1D49A-31EC-43BD-8F64-60588C30AC5C}">
      <dsp:nvSpPr>
        <dsp:cNvPr id="0" name=""/>
        <dsp:cNvSpPr/>
      </dsp:nvSpPr>
      <dsp:spPr>
        <a:xfrm>
          <a:off x="2542721" y="721859"/>
          <a:ext cx="2209011" cy="1594663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C62995-BACB-40D7-BF07-B17C5886AEC2}">
      <dsp:nvSpPr>
        <dsp:cNvPr id="0" name=""/>
        <dsp:cNvSpPr/>
      </dsp:nvSpPr>
      <dsp:spPr>
        <a:xfrm>
          <a:off x="2542721" y="721859"/>
          <a:ext cx="2209011" cy="1594663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159D64-3824-4D13-9ED1-2F1A3E8A8CF2}">
      <dsp:nvSpPr>
        <dsp:cNvPr id="0" name=""/>
        <dsp:cNvSpPr/>
      </dsp:nvSpPr>
      <dsp:spPr>
        <a:xfrm>
          <a:off x="1438215" y="1008898"/>
          <a:ext cx="4418023" cy="1020584"/>
        </a:xfrm>
        <a:prstGeom prst="rect">
          <a:avLst/>
        </a:prstGeom>
        <a:solidFill>
          <a:srgbClr val="002060"/>
        </a:solidFill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имеет право: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жена военнослужащего,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проходящего военную службу по призыву,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срок беременности которой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составляет </a:t>
          </a:r>
          <a:r>
            <a:rPr kumimoji="0" lang="ru-RU" sz="1600" b="1" i="0" u="none" strike="noStrike" kern="1200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не </a:t>
          </a:r>
          <a:r>
            <a:rPr kumimoji="0" lang="en-US" sz="1600" b="1" i="0" u="none" strike="noStrike" kern="1200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Times New Roman" pitchFamily="18" charset="0"/>
            </a:rPr>
            <a:t>&lt;</a:t>
          </a:r>
          <a:r>
            <a:rPr kumimoji="0" lang="ru-RU" sz="1600" b="1" i="0" u="none" strike="noStrike" kern="1200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 180 дней</a:t>
          </a:r>
          <a:r>
            <a:rPr kumimoji="0" lang="ru-RU" sz="16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</a:t>
          </a:r>
        </a:p>
      </dsp:txBody>
      <dsp:txXfrm>
        <a:off x="1438215" y="1008898"/>
        <a:ext cx="4418023" cy="1020584"/>
      </dsp:txXfrm>
    </dsp:sp>
    <dsp:sp modelId="{C3C58FFB-1D3F-48D8-A324-7D46CD565353}">
      <dsp:nvSpPr>
        <dsp:cNvPr id="0" name=""/>
        <dsp:cNvSpPr/>
      </dsp:nvSpPr>
      <dsp:spPr>
        <a:xfrm>
          <a:off x="5189795" y="2528949"/>
          <a:ext cx="1759729" cy="1086497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1A438A-BA69-4F32-AFDF-8575E2CD78C6}">
      <dsp:nvSpPr>
        <dsp:cNvPr id="0" name=""/>
        <dsp:cNvSpPr/>
      </dsp:nvSpPr>
      <dsp:spPr>
        <a:xfrm>
          <a:off x="5189795" y="2528949"/>
          <a:ext cx="1759729" cy="1086497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7AD743-0CCA-4FDD-B19B-6785217274EE}">
      <dsp:nvSpPr>
        <dsp:cNvPr id="0" name=""/>
        <dsp:cNvSpPr/>
      </dsp:nvSpPr>
      <dsp:spPr>
        <a:xfrm>
          <a:off x="4309930" y="2724519"/>
          <a:ext cx="3519458" cy="69535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выплачивается независимо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от выплаты других пособий,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установленных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для граждан, имеющим детей</a:t>
          </a:r>
        </a:p>
      </dsp:txBody>
      <dsp:txXfrm>
        <a:off x="4309930" y="2724519"/>
        <a:ext cx="3519458" cy="695358"/>
      </dsp:txXfrm>
    </dsp:sp>
    <dsp:sp modelId="{0949E67C-0196-48C1-AF58-294D5E6D7329}">
      <dsp:nvSpPr>
        <dsp:cNvPr id="0" name=""/>
        <dsp:cNvSpPr/>
      </dsp:nvSpPr>
      <dsp:spPr>
        <a:xfrm>
          <a:off x="5136064" y="3827874"/>
          <a:ext cx="1652266" cy="1002083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7EBE70-2A7B-41A8-B7A5-C940CDE7BA1C}">
      <dsp:nvSpPr>
        <dsp:cNvPr id="0" name=""/>
        <dsp:cNvSpPr/>
      </dsp:nvSpPr>
      <dsp:spPr>
        <a:xfrm>
          <a:off x="5136064" y="3827874"/>
          <a:ext cx="1652266" cy="1002083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74AD59-F3A6-481A-8A69-D6A96CC2262C}">
      <dsp:nvSpPr>
        <dsp:cNvPr id="0" name=""/>
        <dsp:cNvSpPr/>
      </dsp:nvSpPr>
      <dsp:spPr>
        <a:xfrm>
          <a:off x="4309930" y="4008249"/>
          <a:ext cx="3304532" cy="64133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rtl="0">
            <a:spcBef>
              <a:spcPct val="0"/>
            </a:spcBef>
            <a:buNone/>
          </a:pPr>
          <a:r>
            <a:rPr kumimoji="0" lang="ru-RU" sz="21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Размер: </a:t>
          </a:r>
          <a:r>
            <a:rPr lang="ru-RU" sz="2100" b="1" i="0" kern="1200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rPr>
            <a:t>36 278,84</a:t>
          </a:r>
          <a:r>
            <a:rPr kumimoji="0" lang="ru-RU" sz="21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 </a:t>
          </a:r>
          <a:r>
            <a:rPr kumimoji="0" lang="ru-RU" sz="2100" b="1" i="0" u="none" strike="noStrike" kern="1200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руб</a:t>
          </a:r>
          <a:r>
            <a:rPr kumimoji="0" lang="ru-RU" sz="2100" b="0" i="0" u="none" strike="noStrike" kern="1200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.</a:t>
          </a:r>
          <a:r>
            <a:rPr kumimoji="0" lang="ru-RU" sz="21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1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(до 31.01.2024 г.)</a:t>
          </a:r>
        </a:p>
      </dsp:txBody>
      <dsp:txXfrm>
        <a:off x="4309930" y="4008249"/>
        <a:ext cx="3304532" cy="641333"/>
      </dsp:txXfrm>
    </dsp:sp>
    <dsp:sp modelId="{AAE72C25-2804-420F-A10C-C8BE905A5CF6}">
      <dsp:nvSpPr>
        <dsp:cNvPr id="0" name=""/>
        <dsp:cNvSpPr/>
      </dsp:nvSpPr>
      <dsp:spPr>
        <a:xfrm>
          <a:off x="6869384" y="721859"/>
          <a:ext cx="1601435" cy="1145896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B3D2FD-74D6-46A2-B247-DA8BECCF9299}">
      <dsp:nvSpPr>
        <dsp:cNvPr id="0" name=""/>
        <dsp:cNvSpPr/>
      </dsp:nvSpPr>
      <dsp:spPr>
        <a:xfrm>
          <a:off x="6869384" y="721859"/>
          <a:ext cx="1601435" cy="1145896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7EBCED-7CC0-4423-A9D9-57B90062A373}">
      <dsp:nvSpPr>
        <dsp:cNvPr id="0" name=""/>
        <dsp:cNvSpPr/>
      </dsp:nvSpPr>
      <dsp:spPr>
        <a:xfrm>
          <a:off x="6068666" y="928120"/>
          <a:ext cx="3202871" cy="73337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не</a:t>
          </a: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rgbClr val="FF3300"/>
              </a:solidFill>
              <a:effectLst/>
              <a:latin typeface="Times New Roman" pitchFamily="18" charset="0"/>
              <a:cs typeface="Arial" charset="0"/>
            </a:rPr>
            <a:t> </a:t>
          </a: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имеет права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жена курсанта военной образовательной организации профессионального образования </a:t>
          </a:r>
        </a:p>
      </dsp:txBody>
      <dsp:txXfrm>
        <a:off x="6068666" y="928120"/>
        <a:ext cx="3202871" cy="73337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12194-4A90-4C63-B187-F5314A23831F}">
      <dsp:nvSpPr>
        <dsp:cNvPr id="0" name=""/>
        <dsp:cNvSpPr/>
      </dsp:nvSpPr>
      <dsp:spPr>
        <a:xfrm>
          <a:off x="5067535" y="1200182"/>
          <a:ext cx="2891863" cy="5057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678"/>
              </a:lnTo>
              <a:lnTo>
                <a:pt x="2891863" y="253678"/>
              </a:lnTo>
              <a:lnTo>
                <a:pt x="2891863" y="505716"/>
              </a:lnTo>
            </a:path>
          </a:pathLst>
        </a:custGeom>
        <a:noFill/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6E4D93-E344-429D-9B53-EB7B9A3562D4}">
      <dsp:nvSpPr>
        <dsp:cNvPr id="0" name=""/>
        <dsp:cNvSpPr/>
      </dsp:nvSpPr>
      <dsp:spPr>
        <a:xfrm>
          <a:off x="5009238" y="1200182"/>
          <a:ext cx="91440" cy="505716"/>
        </a:xfrm>
        <a:custGeom>
          <a:avLst/>
          <a:gdLst/>
          <a:ahLst/>
          <a:cxnLst/>
          <a:rect l="0" t="0" r="0" b="0"/>
          <a:pathLst>
            <a:path>
              <a:moveTo>
                <a:pt x="58297" y="0"/>
              </a:moveTo>
              <a:lnTo>
                <a:pt x="58297" y="253678"/>
              </a:lnTo>
              <a:lnTo>
                <a:pt x="45720" y="253678"/>
              </a:lnTo>
              <a:lnTo>
                <a:pt x="45720" y="505716"/>
              </a:lnTo>
            </a:path>
          </a:pathLst>
        </a:custGeom>
        <a:noFill/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B6E9C-0D39-4B20-9E34-54C03DE32E8B}">
      <dsp:nvSpPr>
        <dsp:cNvPr id="0" name=""/>
        <dsp:cNvSpPr/>
      </dsp:nvSpPr>
      <dsp:spPr>
        <a:xfrm>
          <a:off x="2150516" y="1200182"/>
          <a:ext cx="2917019" cy="505716"/>
        </a:xfrm>
        <a:custGeom>
          <a:avLst/>
          <a:gdLst/>
          <a:ahLst/>
          <a:cxnLst/>
          <a:rect l="0" t="0" r="0" b="0"/>
          <a:pathLst>
            <a:path>
              <a:moveTo>
                <a:pt x="2917019" y="0"/>
              </a:moveTo>
              <a:lnTo>
                <a:pt x="2917019" y="253678"/>
              </a:lnTo>
              <a:lnTo>
                <a:pt x="0" y="253678"/>
              </a:lnTo>
              <a:lnTo>
                <a:pt x="0" y="505716"/>
              </a:lnTo>
            </a:path>
          </a:pathLst>
        </a:custGeom>
        <a:noFill/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624E2B-02BA-4EF2-8A31-536D1DE0A6C7}">
      <dsp:nvSpPr>
        <dsp:cNvPr id="0" name=""/>
        <dsp:cNvSpPr/>
      </dsp:nvSpPr>
      <dsp:spPr>
        <a:xfrm>
          <a:off x="2985327" y="0"/>
          <a:ext cx="4164416" cy="120018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ЕПРВ:</a:t>
          </a:r>
        </a:p>
        <a:p>
          <a:pPr algn="ctr" rtl="0">
            <a:spcBef>
              <a:spcPct val="0"/>
            </a:spcBef>
            <a:buNone/>
          </a:pPr>
          <a:r>
            <a:rPr lang="ru-RU" sz="2000" b="1" i="0" kern="1200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rPr>
            <a:t>15 548,07</a:t>
          </a:r>
          <a:r>
            <a:rPr kumimoji="0" lang="ru-RU" sz="2000" b="1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Times New Roman" panose="02020603050405020304" pitchFamily="18" charset="0"/>
            </a:rPr>
            <a:t> </a:t>
          </a:r>
          <a:r>
            <a:rPr kumimoji="0" lang="ru-RU" sz="1800" b="1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руб. в мес. </a:t>
          </a:r>
          <a:r>
            <a:rPr kumimoji="0" lang="ru-RU" sz="18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charset="0"/>
            </a:rPr>
            <a:t>(до 31.01.2024 г.)</a:t>
          </a:r>
          <a:endParaRPr kumimoji="0" lang="ru-RU" sz="1800" b="1" i="0" u="none" strike="noStrike" kern="1200" cap="none" normalizeH="0" baseline="0" dirty="0">
            <a:ln/>
            <a:effectLst/>
            <a:latin typeface="Times New Roman" pitchFamily="18" charset="0"/>
            <a:cs typeface="Arial" charset="0"/>
          </a:endParaRPr>
        </a:p>
      </dsp:txBody>
      <dsp:txXfrm>
        <a:off x="2985327" y="0"/>
        <a:ext cx="4164416" cy="1200182"/>
      </dsp:txXfrm>
    </dsp:sp>
    <dsp:sp modelId="{124E42A6-2652-4C39-9342-001E7E434909}">
      <dsp:nvSpPr>
        <dsp:cNvPr id="0" name=""/>
        <dsp:cNvSpPr/>
      </dsp:nvSpPr>
      <dsp:spPr>
        <a:xfrm>
          <a:off x="950334" y="1705898"/>
          <a:ext cx="2400364" cy="277920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1. </a:t>
          </a: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выплачивается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матери 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со дня рождения ребенка,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но не ранее дня начала отцом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ребенка военной службы</a:t>
          </a:r>
        </a:p>
        <a:p>
          <a:pPr marL="342900" marR="0" lvl="0" indent="-34290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по призыву </a:t>
          </a:r>
        </a:p>
      </dsp:txBody>
      <dsp:txXfrm>
        <a:off x="950334" y="1705898"/>
        <a:ext cx="2400364" cy="2779202"/>
      </dsp:txXfrm>
    </dsp:sp>
    <dsp:sp modelId="{9090CD54-0A37-4B08-B867-120CF0418541}">
      <dsp:nvSpPr>
        <dsp:cNvPr id="0" name=""/>
        <dsp:cNvSpPr/>
      </dsp:nvSpPr>
      <dsp:spPr>
        <a:xfrm>
          <a:off x="3854775" y="1705898"/>
          <a:ext cx="2400364" cy="29568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2. </a:t>
          </a: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иным лицам –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со дня смерти матери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или со дня вынесения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решения (суда, органа опеки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и попечительства и др.),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но не ранее дня начала отцом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ребенка военной службы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по призыву</a:t>
          </a:r>
        </a:p>
      </dsp:txBody>
      <dsp:txXfrm>
        <a:off x="3854775" y="1705898"/>
        <a:ext cx="2400364" cy="2956817"/>
      </dsp:txXfrm>
    </dsp:sp>
    <dsp:sp modelId="{FE47D17E-6E49-4886-BE22-D8154C09B33E}">
      <dsp:nvSpPr>
        <dsp:cNvPr id="0" name=""/>
        <dsp:cNvSpPr/>
      </dsp:nvSpPr>
      <dsp:spPr>
        <a:xfrm>
          <a:off x="6759216" y="1705898"/>
          <a:ext cx="2400364" cy="298828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cs typeface="Arial" charset="0"/>
            </a:rPr>
            <a:t>3.</a:t>
          </a: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выплата прекращается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по достижении ребенком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возраста 3-х лет,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но не позднее дня окончания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отцом такого ребенка военной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 службы по призыву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800" b="0" i="0" u="none" strike="noStrike" kern="1200" cap="none" normalizeH="0" baseline="0" dirty="0">
            <a:ln/>
            <a:effectLst/>
            <a:latin typeface="Times New Roman" pitchFamily="18" charset="0"/>
            <a:cs typeface="Arial" charset="0"/>
          </a:endParaRPr>
        </a:p>
      </dsp:txBody>
      <dsp:txXfrm>
        <a:off x="6759216" y="1705898"/>
        <a:ext cx="2400364" cy="298828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5301AA-9862-4AE2-9DAE-A65B49046D60}">
      <dsp:nvSpPr>
        <dsp:cNvPr id="0" name=""/>
        <dsp:cNvSpPr/>
      </dsp:nvSpPr>
      <dsp:spPr>
        <a:xfrm>
          <a:off x="54262" y="0"/>
          <a:ext cx="3174255" cy="6002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Перечень оснований увольнения</a:t>
          </a:r>
        </a:p>
      </dsp:txBody>
      <dsp:txXfrm>
        <a:off x="71842" y="17580"/>
        <a:ext cx="3139095" cy="565071"/>
      </dsp:txXfrm>
    </dsp:sp>
    <dsp:sp modelId="{CE5AC12D-16F1-40DB-977F-4683A9EBDC62}">
      <dsp:nvSpPr>
        <dsp:cNvPr id="0" name=""/>
        <dsp:cNvSpPr/>
      </dsp:nvSpPr>
      <dsp:spPr>
        <a:xfrm>
          <a:off x="371688" y="600231"/>
          <a:ext cx="270320" cy="7350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5009"/>
              </a:lnTo>
              <a:lnTo>
                <a:pt x="270320" y="7350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FE7B8B-A291-4A25-A5A2-BF22CF785177}">
      <dsp:nvSpPr>
        <dsp:cNvPr id="0" name=""/>
        <dsp:cNvSpPr/>
      </dsp:nvSpPr>
      <dsp:spPr>
        <a:xfrm>
          <a:off x="642008" y="987900"/>
          <a:ext cx="8319906" cy="6946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 связи с ликвидацией организаций, прекращением физическими лицами деятельности в качестве индивидуальных предпринимателей</a:t>
          </a:r>
        </a:p>
      </dsp:txBody>
      <dsp:txXfrm>
        <a:off x="662354" y="1008246"/>
        <a:ext cx="8279214" cy="653987"/>
      </dsp:txXfrm>
    </dsp:sp>
    <dsp:sp modelId="{47E4AC2A-E810-416E-9CB1-D36C17E44C4F}">
      <dsp:nvSpPr>
        <dsp:cNvPr id="0" name=""/>
        <dsp:cNvSpPr/>
      </dsp:nvSpPr>
      <dsp:spPr>
        <a:xfrm>
          <a:off x="371688" y="600231"/>
          <a:ext cx="303476" cy="18769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6906"/>
              </a:lnTo>
              <a:lnTo>
                <a:pt x="303476" y="18769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DD124D-8037-4044-BBD6-5DB0D600AEA3}">
      <dsp:nvSpPr>
        <dsp:cNvPr id="0" name=""/>
        <dsp:cNvSpPr/>
      </dsp:nvSpPr>
      <dsp:spPr>
        <a:xfrm>
          <a:off x="675164" y="1856945"/>
          <a:ext cx="7675532" cy="12403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в связи с прекращением полномочий нотариусами, занимающимися частной практикой, и прекращением статуса адвоката, а также в связи с прекращением деятельности иными физическими лицами, чья профессиональная деятельность в соответствии с федеральными законами подлежит государственной регистрации и (или) лицензированию</a:t>
          </a:r>
        </a:p>
      </dsp:txBody>
      <dsp:txXfrm>
        <a:off x="711494" y="1893275"/>
        <a:ext cx="7602872" cy="1167725"/>
      </dsp:txXfrm>
    </dsp:sp>
    <dsp:sp modelId="{E755DD0B-DE2F-4BF3-B293-B60DC9189086}">
      <dsp:nvSpPr>
        <dsp:cNvPr id="0" name=""/>
        <dsp:cNvSpPr/>
      </dsp:nvSpPr>
      <dsp:spPr>
        <a:xfrm>
          <a:off x="371688" y="600231"/>
          <a:ext cx="369065" cy="29095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9572"/>
              </a:lnTo>
              <a:lnTo>
                <a:pt x="369065" y="290957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601238-E3A2-4C32-850A-869C156B865A}">
      <dsp:nvSpPr>
        <dsp:cNvPr id="0" name=""/>
        <dsp:cNvSpPr/>
      </dsp:nvSpPr>
      <dsp:spPr>
        <a:xfrm>
          <a:off x="740753" y="3162463"/>
          <a:ext cx="6903682" cy="6946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матери и отцы в связи с истечением срока их трудового договора в воинских частях, находящихся за пределами РФ</a:t>
          </a:r>
        </a:p>
      </dsp:txBody>
      <dsp:txXfrm>
        <a:off x="761099" y="3182809"/>
        <a:ext cx="6862990" cy="653987"/>
      </dsp:txXfrm>
    </dsp:sp>
    <dsp:sp modelId="{9F26FAEC-7254-4FB2-82E1-390BA21FDB0F}">
      <dsp:nvSpPr>
        <dsp:cNvPr id="0" name=""/>
        <dsp:cNvSpPr/>
      </dsp:nvSpPr>
      <dsp:spPr>
        <a:xfrm>
          <a:off x="371688" y="600231"/>
          <a:ext cx="421271" cy="37715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71524"/>
              </a:lnTo>
              <a:lnTo>
                <a:pt x="421271" y="37715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8D4CAD-6C42-4243-AF3A-A72D22B23826}">
      <dsp:nvSpPr>
        <dsp:cNvPr id="0" name=""/>
        <dsp:cNvSpPr/>
      </dsp:nvSpPr>
      <dsp:spPr>
        <a:xfrm>
          <a:off x="792959" y="4024415"/>
          <a:ext cx="7410031" cy="6946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матери, уволенные в период отпуска по уходу за ребенком в связи с переводом мужа из воинских частей, находящихся за пределами РФ в РФ</a:t>
          </a:r>
        </a:p>
      </dsp:txBody>
      <dsp:txXfrm>
        <a:off x="813305" y="4044761"/>
        <a:ext cx="7369339" cy="6539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A3DABE-5AF5-5385-B6DA-FCC95C8350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75B741-47A2-1AC2-F457-E5811447A9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46EFBF-CD54-735D-8C04-8324B45AF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9E7A7C-4DFA-2A75-767D-AD733A81C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1E128F-6B7F-C18D-4087-9C40C5C01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081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7BF2E9-0A5F-8CB4-ACA8-789A76CBB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515FF4-2EEE-64E0-4146-ADB0C3FD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38D083-1E05-A8A3-6F6A-18DEDC753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3D0D6D-820F-F2E7-688F-E26AFF93F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5E357D-8508-2DF8-FCA3-4A5240760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889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E858D3-4F3D-5923-DDFE-78B538021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7A8587C-65B0-9300-041F-3BCF8B21B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2A0ACE-6C79-C15F-9601-732812729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9A1927-78CC-DC69-1FFF-0FA1E2767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520CF45-A728-B2FC-8096-2CDB13333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03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F88C57-14F0-55AE-716B-2493002ED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4A23F5-7015-4E39-736C-675CFE1C9E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56DA660-588C-0834-A88D-383493630C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21669B7-386D-E106-6654-3E13A5C78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A0CEEAD-BC08-C721-C835-75C3E0E27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DFF2D4-DA53-784E-3A00-AE388C075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914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BAADE7-2213-64C9-5FC7-7671BBACA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3C7055-7B2F-031C-B88A-228936566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63195F1-86A1-E2E1-4988-E06885EDF9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0192162-98F7-08E9-907A-634BD63BD2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04F4C1D-FC2F-1AD8-2757-845E74EDCA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0E38BA8-B3F8-0A5B-81DA-82232EA8B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4691A0D-E7C1-A87B-0D7B-68EEAE33D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F276703-1DFB-70A6-151E-9D54F6AC3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957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3C08ED-7901-A39B-5626-529AF8B03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47430B5-440E-C93E-80B3-E080348E2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E9D268A-9F06-D32A-B3D8-656A80B42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FC076A8-C8BB-54E7-7E07-409FBB8CB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888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AD3ECD5-24E0-D6C5-69FB-697F803F3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6638BDD-73E6-1F59-D3D0-5B27DB5FC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7EC37A7-2DC1-0C3E-57B7-E5BED30B5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297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62D469-5D15-B374-F7DD-89C8A6E4E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26F465-1BA0-A8A1-C912-C421CF3641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B976BDF-6BE9-A665-E59C-3D96CD0DD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961B2FF-1694-97FD-5F42-446773D76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F4B7038-67C5-7C83-B24F-79DCA3B02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D53591A-EA7E-CD5E-6DE0-16432D19D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10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3C8CAD-5EA4-1247-6091-0439B11E1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D6ABD1F-DE99-5211-45D8-44DDD6AAA3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0811B1B-73B1-3705-80A8-C2110F15B9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76D1597-AA73-C085-55BF-E99CECFBE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6F4FF7-23D8-A9B4-FF8D-210ECA637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0D3CCC-034E-7033-CE49-B61AD2F07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23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052E33-46BB-09BF-2745-4F671E7EB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0F8B2F-DA51-01B2-91BF-1EB0C3C7B1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709C1A-CA3F-7A13-E2B5-DB3EB8F36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3A52564-00F0-2AFE-2E3B-DD1F7DAA9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654D0A-B337-CF2F-2914-B41D9A25F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962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53B105F-6350-D7A3-4486-6F5C8B499E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B2B1DD9-C425-B0C6-A90F-5010C83149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2D276B-B40F-81DE-12F2-E0138F686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2D4075-DB16-C254-55DF-9233174EC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F1AA37-8A7D-A7F4-CC9D-6D671DC53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0405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533400"/>
            <a:ext cx="10261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016000" y="1905000"/>
            <a:ext cx="10261600" cy="4038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16000" y="6391275"/>
            <a:ext cx="2743200" cy="457200"/>
          </a:xfrm>
        </p:spPr>
        <p:txBody>
          <a:bodyPr/>
          <a:lstStyle>
            <a:lvl1pPr>
              <a:defRPr/>
            </a:lvl1pPr>
          </a:lstStyle>
          <a:p>
            <a:fld id="{ECC7D7FF-D0F5-4A65-AE26-3926AF4DF10C}" type="datetime1">
              <a:rPr lang="ru-RU" smtClean="0"/>
              <a:t>13.01.2024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470400" y="6403975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/>
              <a:t>право социального обеспечения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144000" y="64008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832CEF8-603E-4C40-A544-1BE2491CB273}" type="slidenum">
              <a:rPr lang="ru-RU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09419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533400"/>
            <a:ext cx="10261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16000" y="1905000"/>
            <a:ext cx="5029200" cy="4038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8400" y="1905000"/>
            <a:ext cx="5029200" cy="4038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016000" y="6391275"/>
            <a:ext cx="2743200" cy="457200"/>
          </a:xfrm>
        </p:spPr>
        <p:txBody>
          <a:bodyPr/>
          <a:lstStyle>
            <a:lvl1pPr>
              <a:defRPr/>
            </a:lvl1pPr>
          </a:lstStyle>
          <a:p>
            <a:fld id="{9FD20B84-CE07-4DBD-B256-031DE07A563B}" type="datetime1">
              <a:rPr lang="ru-RU" smtClean="0"/>
              <a:t>13.01.2024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470400" y="6403975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/>
              <a:t>право социального обеспечения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9144000" y="64008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7AB0DA6-B6D3-4506-8193-B91B5DCE00C0}" type="slidenum">
              <a:rPr lang="ru-RU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04596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9630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533400"/>
            <a:ext cx="10261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16000" y="1905000"/>
            <a:ext cx="10261600" cy="4038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16000" y="6391275"/>
            <a:ext cx="2743200" cy="457200"/>
          </a:xfrm>
        </p:spPr>
        <p:txBody>
          <a:bodyPr/>
          <a:lstStyle>
            <a:lvl1pPr>
              <a:defRPr/>
            </a:lvl1pPr>
          </a:lstStyle>
          <a:p>
            <a:fld id="{258A6118-2D7B-4348-8AD8-D65990A1736F}" type="datetime1">
              <a:rPr lang="ru-RU" smtClean="0"/>
              <a:t>13.01.2024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470400" y="6403975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/>
              <a:t>право социального обеспечения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144000" y="64008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CD92FD1-7302-420C-83AD-124AB1C54ED5}" type="slidenum">
              <a:rPr lang="ru-RU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610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005077-2F98-4B80-EC07-18C5D98C2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E025070-42B6-68B5-2684-2EB30C1BB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F6A405-39BE-8E61-9877-2E348848C9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3D072-AA4C-4F5B-98CF-913767BAF5E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98DCB11-3566-901D-7642-50E41266D8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8919633-2350-D98D-18EC-DE9692B6E1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F0DFA-914C-4C7B-8891-763AE8765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990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2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3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5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6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7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22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diagramLayout" Target="../diagrams/layout9.xml"/><Relationship Id="rId7" Type="http://schemas.openxmlformats.org/officeDocument/2006/relationships/image" Target="../media/image23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25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27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29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76613" y="1002082"/>
            <a:ext cx="10609545" cy="2282902"/>
          </a:xfrm>
          <a:solidFill>
            <a:srgbClr val="E5FEFF"/>
          </a:solidFill>
        </p:spPr>
        <p:txBody>
          <a:bodyPr/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Пособия и выплаты гражданам, имеющим  детей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823659" y="3501008"/>
            <a:ext cx="4440893" cy="2448272"/>
          </a:xfrm>
          <a:solidFill>
            <a:srgbClr val="E5FEFF"/>
          </a:solidFill>
        </p:spPr>
        <p:txBody>
          <a:bodyPr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Областной семинар-совещание штатных и внештатных правовых инспекторов труда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г. Адлер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Январь 2024 г.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544" y="3645024"/>
            <a:ext cx="3976130" cy="26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EDB1F54-93A7-FFA3-03FF-D505209EA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42" y="202937"/>
            <a:ext cx="1905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012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0636" y="353822"/>
            <a:ext cx="7387623" cy="147857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Характерные признаки пособий (социальных выплат)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86366" y="2249486"/>
            <a:ext cx="2562896" cy="148107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предоставляются в денежной форме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74265" y="2249487"/>
            <a:ext cx="2846231" cy="148107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выплаты, ограниченные временными рамками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437547" y="2280609"/>
            <a:ext cx="2653050" cy="148107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специфическая цель предоставления: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5082" y="4530655"/>
            <a:ext cx="2459864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разовые (единовременные)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02864" y="4202825"/>
            <a:ext cx="2369712" cy="188888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ежемесячные, выплачиваемые в течение определенного периода времени (периодические)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135169" y="3914079"/>
            <a:ext cx="2253803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компенсация утраченного заработка (дохода)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301239" y="5082581"/>
            <a:ext cx="2298878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компенсация за причиненный вред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9234152" y="3921056"/>
            <a:ext cx="2434107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стимулирование к социально значимому поведению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2475963" y="3597474"/>
            <a:ext cx="1416676" cy="1073776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683076" y="3658403"/>
            <a:ext cx="260799" cy="616576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8029978" y="3717427"/>
            <a:ext cx="367047" cy="203629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9826580" y="3761680"/>
            <a:ext cx="206062" cy="17441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9053037" y="3730557"/>
            <a:ext cx="307487" cy="1401888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467082" y="1764406"/>
            <a:ext cx="115907" cy="51620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7637170" y="1854548"/>
            <a:ext cx="576331" cy="540922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2477574" y="1885651"/>
            <a:ext cx="502276" cy="394687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" descr="http://kerchinfo.com/wp-content/uploads/2016/01/DSC_0115-2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31" y="386054"/>
            <a:ext cx="3833075" cy="1459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6220495" y="5082581"/>
            <a:ext cx="1854560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компенсация дополнительных расходов</a:t>
            </a:r>
          </a:p>
        </p:txBody>
      </p:sp>
      <p:cxnSp>
        <p:nvCxnSpPr>
          <p:cNvPr id="33" name="Прямая со стрелкой 32"/>
          <p:cNvCxnSpPr/>
          <p:nvPr/>
        </p:nvCxnSpPr>
        <p:spPr>
          <a:xfrm flipH="1">
            <a:off x="8029978" y="3761680"/>
            <a:ext cx="676140" cy="168337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8089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CC9519-8C99-A110-E74C-ACA37942C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01670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Пособия гражданам, имеющим детей по обязательному социальному страхованию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(основная нормативно-правовая база)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817D6EF-9324-EED3-8FFC-4FC0DEDC9B9F}"/>
              </a:ext>
            </a:extLst>
          </p:cNvPr>
          <p:cNvSpPr/>
          <p:nvPr/>
        </p:nvSpPr>
        <p:spPr>
          <a:xfrm>
            <a:off x="838200" y="2356763"/>
            <a:ext cx="10904951" cy="4136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ru-RU" sz="28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ru-RU" sz="28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от 16.07.1999 N 165-ФЗ  (ред. от 14.07.2022) "Об основах обязательного социального страхования"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8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от 19.05.1995 N 81-ФЗ (ред. от 25.12.2023) "О государственных пособиях гражданам, имеющим детей"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- </a:t>
            </a:r>
            <a:r>
              <a:rPr lang="ru-RU" sz="28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от 29.12.2006 N 255-ФЗ (ред. от 25.12.2023) "Об обязательном социальном страховании на случай временной нетрудоспособности и в связи с материнством" (с изм. и доп., вступ. в силу с 01.01.2024)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ru-RU" sz="2000" b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ru-RU" sz="20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505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9786" y="275287"/>
            <a:ext cx="10261600" cy="11430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финансирования пособий гражданам, имеющим детей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6193" y="1546189"/>
            <a:ext cx="11579613" cy="5036524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16000" y="2121795"/>
            <a:ext cx="2665927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СФР (ранее – ФСС)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6193" y="4287301"/>
            <a:ext cx="3799266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федерального бюджета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36532" y="1586249"/>
            <a:ext cx="4461758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Субвенций, предоставляемых бюджетам субъектов РФ из федерального бюджета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388419" y="4744501"/>
            <a:ext cx="2910625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 бюджетов субъектов РФ</a:t>
            </a:r>
          </a:p>
        </p:txBody>
      </p:sp>
      <p:pic>
        <p:nvPicPr>
          <p:cNvPr id="9" name="Picture 34" descr="http://sevnews.info/_____data/photos/994ed01bf1147547aa2be1a2f5b0b21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406" y="2629438"/>
            <a:ext cx="3933066" cy="264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Прямая со стрелкой 10"/>
          <p:cNvCxnSpPr/>
          <p:nvPr/>
        </p:nvCxnSpPr>
        <p:spPr>
          <a:xfrm flipH="1">
            <a:off x="3405709" y="1377112"/>
            <a:ext cx="1508259" cy="824249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695542" y="1315399"/>
            <a:ext cx="901522" cy="51769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2949262" y="1397359"/>
            <a:ext cx="2418326" cy="2999412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555346" y="1457460"/>
            <a:ext cx="2292440" cy="328704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социального обеспечения</a:t>
            </a: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0DA6-B6D3-4506-8193-B91B5DCE00C0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3038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E214AA-42E1-23C6-7355-7477BF26A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9058" y="45124"/>
            <a:ext cx="6994742" cy="1320214"/>
          </a:xfrm>
          <a:solidFill>
            <a:srgbClr val="ECCAEB"/>
          </a:solidFill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Важная информация: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63EE2C-D0DC-4AED-EDC0-902A7ADD48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497" y="1665961"/>
            <a:ext cx="10849303" cy="489767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25000" lnSpcReduction="20000"/>
          </a:bodyPr>
          <a:lstStyle/>
          <a:p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ст. 4.1 ФЗ № 81-ФЗ назначение</a:t>
            </a:r>
            <a:r>
              <a:rPr lang="ru-RU" sz="72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выплата </a:t>
            </a:r>
            <a:r>
              <a:rPr lang="ru-RU" sz="72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пособия по беременности и родам</a:t>
            </a:r>
            <a:r>
              <a:rPr lang="ru-RU" sz="72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72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единовременного пособия при рождении ребенка, ежемесячного пособия по уходу за ребенком </a:t>
            </a:r>
            <a:r>
              <a:rPr lang="ru-RU" sz="72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женщинам, уволенным в период беременности, отпуска по беременности и родам, и лицам, уволенным в период отпуска по уходу за ребенком в связи с ликвидацией организаций, прекращением физическими лицами деятельности в качестве индивидуальных предпринимателей, прекращением полномочий нотариусами, занимающимися частной практикой, и прекращением статуса адвоката, а также в связи с прекращением деятельности иными физическими лицами, чья профессиональная деятельность в соответствии с федеральными законами подлежит государственной регистрации и (или) лицензированию, </a:t>
            </a:r>
            <a:r>
              <a:rPr lang="ru-RU" sz="72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единовременного пособия при рождении ребенка и ежемесячного пособия по уходу за ребенком </a:t>
            </a:r>
            <a:r>
              <a:rPr lang="ru-RU" sz="72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лицам, не подлежащим обязательному социальному страхованию на случай временной нетрудоспособности и в связи с материнством, в том числе обучающимся по очной форме обучения в профессиональных образовательных организациях, образовательных организациях высшего образования, образовательных организациях дополнительного профессионального образования и научных организациях, </a:t>
            </a:r>
            <a:r>
              <a:rPr lang="ru-RU" sz="72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единовременного пособия при передаче ребенка на воспитание в семью, единовременного пособия беременной жене военнослужащего, проходящего военную службу по призыву, и ежемесячного пособия на ребенка военнослужащего, проходящего военную службу по призыву, </a:t>
            </a:r>
            <a:r>
              <a:rPr lang="ru-RU" sz="72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осуществляются Фондом пенсионного и социального страхования РФ и его территориальными органами.</a:t>
            </a:r>
          </a:p>
          <a:p>
            <a:pPr marL="0" indent="0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военнослужащих и приравненных к ним в сфере социального обеспечения лиц (включая членов их семей) источник финансирования указанных пособий – средства федерального бюджета (абз. 3 ч. 1 ст. 4 ФЗ № 81-ФЗ) </a:t>
            </a:r>
            <a:br>
              <a:rPr lang="ru-RU" sz="7200" b="0" dirty="0">
                <a:effectLst/>
              </a:rPr>
            </a:br>
            <a:endParaRPr lang="ru-RU" sz="7200" b="0" dirty="0">
              <a:effectLst/>
            </a:endParaRPr>
          </a:p>
          <a:p>
            <a:endParaRPr lang="ru-RU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92E841B9-DD52-E97C-900B-7FAC231DA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97" y="45123"/>
            <a:ext cx="3441202" cy="14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970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6795" y="428552"/>
            <a:ext cx="9757775" cy="1325563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Дифференциация пособий и социальных выплат по источнику финансирования</a:t>
            </a:r>
          </a:p>
        </p:txBody>
      </p:sp>
      <p:pic>
        <p:nvPicPr>
          <p:cNvPr id="3076" name="Picture 4" descr="http://go1.imgsmail.ru/imgpreview?key=2d329083823d585&amp;mb=imgdb_preview_10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19" y="423272"/>
            <a:ext cx="19907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58018" y="2540649"/>
            <a:ext cx="3894226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социально-страховые пособия (страховые)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4362" y="3705425"/>
            <a:ext cx="2743200" cy="127834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Выплачиваются застрахованным лицам из средств СФР (ранее – ФСС)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39758" y="2467018"/>
            <a:ext cx="3683357" cy="914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социально-бюджетные (социальные)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549981" y="3674564"/>
            <a:ext cx="4803819" cy="914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Выплачиваются за счет средств бюджетов соответствующего уровня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764362" y="5423118"/>
            <a:ext cx="274320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пособие по беременности и родам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899039" y="5081287"/>
            <a:ext cx="6105701" cy="135778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ежемесячная денежная выплата семьям с детьми в РО (Закон РО 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 22.06.2012 г. N 882-ЗС "О ежемесячной денежной выплате на третьего ребенка или последующих детей гражданам РФ, проживающим на территории Ростовской области« (в ред. 2023 г.)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 стрелкой 11"/>
          <p:cNvCxnSpPr>
            <a:cxnSpLocks/>
          </p:cNvCxnSpPr>
          <p:nvPr/>
        </p:nvCxnSpPr>
        <p:spPr>
          <a:xfrm>
            <a:off x="7225631" y="1715047"/>
            <a:ext cx="1270689" cy="7310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7" idx="2"/>
          </p:cNvCxnSpPr>
          <p:nvPr/>
        </p:nvCxnSpPr>
        <p:spPr>
          <a:xfrm flipH="1">
            <a:off x="8681436" y="3381418"/>
            <a:ext cx="1" cy="28076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8" idx="2"/>
          </p:cNvCxnSpPr>
          <p:nvPr/>
        </p:nvCxnSpPr>
        <p:spPr>
          <a:xfrm flipH="1">
            <a:off x="8951890" y="4588964"/>
            <a:ext cx="1" cy="4923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4130773" y="1744978"/>
            <a:ext cx="379111" cy="69897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cxnSpLocks/>
          </p:cNvCxnSpPr>
          <p:nvPr/>
        </p:nvCxnSpPr>
        <p:spPr>
          <a:xfrm>
            <a:off x="3135962" y="3265024"/>
            <a:ext cx="0" cy="44543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6" idx="2"/>
            <a:endCxn id="9" idx="0"/>
          </p:cNvCxnSpPr>
          <p:nvPr/>
        </p:nvCxnSpPr>
        <p:spPr>
          <a:xfrm>
            <a:off x="3135962" y="4983772"/>
            <a:ext cx="0" cy="43934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5221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4553" y="424963"/>
            <a:ext cx="7758830" cy="1595925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пособий и иных социальных выплат в зависимости от территории (пределов) предоставления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38971" y="2654114"/>
            <a:ext cx="2970212" cy="144243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74666" y="2654113"/>
            <a:ext cx="2839492" cy="144243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региональные (субъектов и муниципальных образований)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116043" y="2676652"/>
            <a:ext cx="3405196" cy="1290025"/>
          </a:xfrm>
          <a:prstGeom prst="rect">
            <a:avLst/>
          </a:prstGeom>
          <a:solidFill>
            <a:srgbClr val="16FA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локальные и договорные (в пределах работодателя (страхователя)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26846" y="4486674"/>
            <a:ext cx="3236815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федеральных законов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117019" y="4248947"/>
            <a:ext cx="3842125" cy="144351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законов и иных нормативных актов субъектов РФ и муниципальных образований, а также соглашений различного уровня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325162" y="4248946"/>
            <a:ext cx="3175671" cy="1152127"/>
          </a:xfrm>
          <a:prstGeom prst="rect">
            <a:avLst/>
          </a:prstGeom>
          <a:solidFill>
            <a:srgbClr val="16FA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локальных нормативных актов, коллективных и индивидуальных договоров </a:t>
            </a:r>
          </a:p>
        </p:txBody>
      </p:sp>
      <p:pic>
        <p:nvPicPr>
          <p:cNvPr id="13" name="Picture 2" descr="http://united-help.org/wp-content/plugins/share-buttons/upload/upload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88" y="365125"/>
            <a:ext cx="2601531" cy="1734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Прямая со стрелкой 13"/>
          <p:cNvCxnSpPr>
            <a:cxnSpLocks/>
            <a:stCxn id="2" idx="2"/>
            <a:endCxn id="6" idx="0"/>
          </p:cNvCxnSpPr>
          <p:nvPr/>
        </p:nvCxnSpPr>
        <p:spPr>
          <a:xfrm flipH="1">
            <a:off x="6094412" y="2020888"/>
            <a:ext cx="1179556" cy="6332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097117" y="3966677"/>
            <a:ext cx="0" cy="28226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8822028" y="2097088"/>
            <a:ext cx="437882" cy="5570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9787944" y="3966677"/>
            <a:ext cx="0" cy="28226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3709115" y="2097088"/>
            <a:ext cx="407904" cy="5570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5" idx="2"/>
          </p:cNvCxnSpPr>
          <p:nvPr/>
        </p:nvCxnSpPr>
        <p:spPr>
          <a:xfrm flipH="1">
            <a:off x="2511380" y="4096548"/>
            <a:ext cx="12697" cy="51408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6351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477296" y="350751"/>
            <a:ext cx="7868990" cy="846001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Способы увеличения размеров пособий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156611793"/>
              </p:ext>
            </p:extLst>
          </p:nvPr>
        </p:nvGraphicFramePr>
        <p:xfrm>
          <a:off x="1981199" y="1412777"/>
          <a:ext cx="9365087" cy="4718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 descr="http://img0.liveinternet.ru/images/attach/c/6/91/132/91132110_4565946_d2.jpg"/>
          <p:cNvPicPr>
            <a:picLocks noGrp="1" noChangeAspect="1" noChangeArrowheads="1"/>
          </p:cNvPicPr>
          <p:nvPr>
            <p:ph type="dgm"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69" y="350751"/>
            <a:ext cx="2936382" cy="335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социального обеспечения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9425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0751" y="332656"/>
            <a:ext cx="6826685" cy="13362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Категории граждан, имеющих право на пособия гражданам, имеющим детей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(ст. 1 ФЗ № 81-ФЗ)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036559" y="1967389"/>
            <a:ext cx="3672408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РФ, проживающие на территории РФ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39816" y="4509120"/>
            <a:ext cx="4248472" cy="2160240"/>
          </a:xfrm>
          <a:prstGeom prst="rect">
            <a:avLst/>
          </a:prstGeom>
          <a:solidFill>
            <a:srgbClr val="E5FE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РФ, проходящие военную службу и приравненную к ней службу по контракту и гражданский персонал формирований РФ, находящихся на территориях иностранных государств в случаях, предусмотренных международными договорами Р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36559" y="3212977"/>
            <a:ext cx="3780420" cy="1048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 проживающие на территории РФ иностранные граждане и лица без гражданства, а также беженцы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32596" y="1916832"/>
            <a:ext cx="3312368" cy="223224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временно проживающие на территории РФ и подлежащие обязательному социальному страхованию на случай временной нетрудоспособности и в связи с материнством иностранные граждане и лица без гражданства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/>
          <p:cNvCxnSpPr>
            <a:endCxn id="5" idx="0"/>
          </p:cNvCxnSpPr>
          <p:nvPr/>
        </p:nvCxnSpPr>
        <p:spPr>
          <a:xfrm>
            <a:off x="6240016" y="1628800"/>
            <a:ext cx="324036" cy="288032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240016" y="1628800"/>
            <a:ext cx="648072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5771964" y="1628800"/>
            <a:ext cx="468052" cy="158417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5447928" y="1628800"/>
            <a:ext cx="792088" cy="43204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85" y="114925"/>
            <a:ext cx="3339195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0987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953037" y="260649"/>
            <a:ext cx="7087179" cy="864096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Видовая дифференциация пособий гражданам, имеющим детей (ФЗ № 81-фз)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672310096"/>
              </p:ext>
            </p:extLst>
          </p:nvPr>
        </p:nvGraphicFramePr>
        <p:xfrm>
          <a:off x="421626" y="1294477"/>
          <a:ext cx="11348747" cy="5472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Пособие по беременности и родам в 2013: Максимальный размер пособия по беременности и родам в 2013 году равен 259110 рублям (при рождении двух и более детей). "/>
          <p:cNvPicPr>
            <a:picLocks noGrp="1" noChangeAspect="1" noChangeArrowheads="1"/>
          </p:cNvPicPr>
          <p:nvPr>
            <p:ph type="dgm"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801" y="280266"/>
            <a:ext cx="4056844" cy="1625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202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439816" y="533400"/>
            <a:ext cx="5770984" cy="87937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Пособие по беременности и родам (ПБР)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159767132"/>
              </p:ext>
            </p:extLst>
          </p:nvPr>
        </p:nvGraphicFramePr>
        <p:xfrm>
          <a:off x="706191" y="1648497"/>
          <a:ext cx="10936309" cy="4790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http://zefir.ua/public/images/gallery/2012/05/14/20120514142251.jpg"/>
          <p:cNvPicPr>
            <a:picLocks noGrp="1" noChangeAspect="1" noChangeArrowheads="1"/>
          </p:cNvPicPr>
          <p:nvPr>
            <p:ph type="dgm"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34" y="262997"/>
            <a:ext cx="2657592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1026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7402" y="185347"/>
            <a:ext cx="6253397" cy="72337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выплаты ПБР (ст.7 ФЗ № 81-ФЗ):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099245239"/>
              </p:ext>
            </p:extLst>
          </p:nvPr>
        </p:nvGraphicFramePr>
        <p:xfrm>
          <a:off x="613775" y="1302707"/>
          <a:ext cx="10997852" cy="5078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12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" y="185347"/>
            <a:ext cx="3200888" cy="18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944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1413" y="618518"/>
            <a:ext cx="9905998" cy="1010282"/>
          </a:xfrm>
          <a:solidFill>
            <a:srgbClr val="ECCAEB"/>
          </a:solidFill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Дополнительные правила, относящееся к выплате ПБР: 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1413" y="1628800"/>
            <a:ext cx="9905998" cy="484820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Отпуск по беременности и родам исчисляется суммарно и предоставляется женщине полностью независимо от числа дней, фактически использованных до родов (ст. 7 ФЗ № 81-ФЗ).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Средний заработок для исчисления ПБР берется  за два календарных года, предшествующих году наступления страхового случая (отпуска по беременности и родам) (ст.14 ФЗ № 255-ФЗ</a:t>
            </a:r>
            <a:r>
              <a:rPr lang="ru-RU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lnSpc>
                <a:spcPct val="90000"/>
              </a:lnSpc>
            </a:pPr>
            <a:endParaRPr lang="ru-RU" dirty="0"/>
          </a:p>
          <a:p>
            <a:pPr algn="ctr">
              <a:lnSpc>
                <a:spcPct val="90000"/>
              </a:lnSpc>
            </a:pP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13</a:t>
            </a:fld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9213" y="4706620"/>
            <a:ext cx="2476500" cy="164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75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533400"/>
            <a:ext cx="8229600" cy="80803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ПБР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(ст. 8 ФЗ № 81-ФЗ)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289032140"/>
              </p:ext>
            </p:extLst>
          </p:nvPr>
        </p:nvGraphicFramePr>
        <p:xfrm>
          <a:off x="1098205" y="1506828"/>
          <a:ext cx="10248082" cy="4947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http://bebi.lv/images/stories/Beremennost3/posobie-po-rodam-fot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31" y="533400"/>
            <a:ext cx="2239896" cy="2050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6123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7966" y="87682"/>
            <a:ext cx="9849633" cy="1185158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Минимальный и максимальный размеры ПБР</a:t>
            </a:r>
            <a:b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2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2024 г.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023 год: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  <p:extLst>
              <p:ext uri="{D42A27DB-BD31-4B8C-83A1-F6EECF244321}">
                <p14:modId xmlns:p14="http://schemas.microsoft.com/office/powerpoint/2010/main" val="3655441093"/>
              </p:ext>
            </p:extLst>
          </p:nvPr>
        </p:nvGraphicFramePr>
        <p:xfrm>
          <a:off x="1954060" y="1716832"/>
          <a:ext cx="9396155" cy="4683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6" descr="http://ic.pics.livejournal.com/pbs990/16373489/310192/310192_origina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45" y="1272840"/>
            <a:ext cx="2556000" cy="170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235383" y="6172200"/>
            <a:ext cx="3216155" cy="45720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социального обеспечения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4115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3863752" y="533400"/>
            <a:ext cx="6347048" cy="951384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единовременное пособие при рождении ребенка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детей)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(ПРР)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(ст.11, 12 ФЗ № 81-ФЗ)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416186626"/>
              </p:ext>
            </p:extLst>
          </p:nvPr>
        </p:nvGraphicFramePr>
        <p:xfrm>
          <a:off x="3179266" y="1638501"/>
          <a:ext cx="871378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6" y="540429"/>
            <a:ext cx="3503053" cy="3889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16</a:t>
            </a:fld>
            <a:endParaRPr lang="ru-RU" dirty="0"/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6E4DE8FE-E56E-28AC-6409-8853BCBE8325}"/>
              </a:ext>
            </a:extLst>
          </p:cNvPr>
          <p:cNvCxnSpPr/>
          <p:nvPr/>
        </p:nvCxnSpPr>
        <p:spPr>
          <a:xfrm flipH="1">
            <a:off x="5361140" y="2668044"/>
            <a:ext cx="734860" cy="5135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D3D6599E-F53E-12D1-FA5C-BC73714F9FA7}"/>
              </a:ext>
            </a:extLst>
          </p:cNvPr>
          <p:cNvCxnSpPr/>
          <p:nvPr/>
        </p:nvCxnSpPr>
        <p:spPr>
          <a:xfrm flipH="1">
            <a:off x="6651321" y="2730674"/>
            <a:ext cx="200416" cy="18789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0854F243-DB52-BCF1-FE17-99C5F79DF145}"/>
              </a:ext>
            </a:extLst>
          </p:cNvPr>
          <p:cNvCxnSpPr/>
          <p:nvPr/>
        </p:nvCxnSpPr>
        <p:spPr>
          <a:xfrm>
            <a:off x="8141918" y="2830882"/>
            <a:ext cx="701457" cy="3507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A3356841-53B2-8A1B-4939-7034DA13E6B5}"/>
              </a:ext>
            </a:extLst>
          </p:cNvPr>
          <p:cNvCxnSpPr/>
          <p:nvPr/>
        </p:nvCxnSpPr>
        <p:spPr>
          <a:xfrm>
            <a:off x="7252570" y="2730674"/>
            <a:ext cx="1578279" cy="21168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96823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66CBB-3F4E-0749-727F-0EE6CEB00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861" y="618517"/>
            <a:ext cx="6030365" cy="260295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единое ежемесячное пособие в связи с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рождением и воспитанием ребенка</a:t>
            </a: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3180F3-110B-B57F-283E-2A6C8A245B1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9567" y="3464207"/>
            <a:ext cx="10618033" cy="3221406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Данное пособие установлено </a:t>
            </a: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вместо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двух пособий – </a:t>
            </a:r>
            <a:r>
              <a:rPr lang="ru-RU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пособия женщинам, вставшим на учет в медицинские организации в ранние сроки беременности</a:t>
            </a:r>
            <a:r>
              <a:rPr lang="ru-RU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 </a:t>
            </a:r>
            <a:r>
              <a:rPr lang="ru-RU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ежемесячного пособия на ребенка в возрасте от 8-ми до 17-ти лет</a:t>
            </a:r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Выплачивается: </a:t>
            </a:r>
            <a:r>
              <a:rPr lang="ru-RU" sz="2000" b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Беременной женщине;  Лицам, имеющих детей в возрасте до 17 лет. </a:t>
            </a:r>
          </a:p>
          <a:p>
            <a:r>
              <a:rPr lang="ru-RU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Размеры пособия дифференцированы</a:t>
            </a:r>
            <a:r>
              <a:rPr lang="ru-RU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50%,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75% или 100%</a:t>
            </a:r>
            <a:r>
              <a:rPr lang="ru-RU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прожиточного минимума трудоспособного населения, установленной в субъекте РФ на дату обращения за назначением указанного пособия (ст. 10 ФЗ от 19.05.1995 N 81-ФЗ (в ред. от 21.11.2022) «О государственных пособиях гражданам, имеющим детей»).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3782EBC-9F47-DAC0-475A-CD1B59247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82" y="172387"/>
            <a:ext cx="4961744" cy="30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867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AAF4D0-CECC-F740-C00B-387FE4E30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510" y="618517"/>
            <a:ext cx="7485715" cy="1596177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Категории лиц, имеющих право на данное пособие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BEF7B8-1D7E-8929-ED33-B566401F791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68135" y="2367092"/>
            <a:ext cx="10909465" cy="408671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0" dirty="0">
                <a:effectLst/>
                <a:latin typeface="Times New Roman" panose="02020603050405020304" pitchFamily="18" charset="0"/>
              </a:rPr>
              <a:t>беременная женщина в случае, если срок ее беременности составляет шесть и более недель и она встала на учет в медицинской организации в ранние сроки беременности (до двенадцати недель); </a:t>
            </a:r>
          </a:p>
          <a:p>
            <a:pPr algn="just"/>
            <a:r>
              <a:rPr lang="ru-RU" b="0" dirty="0">
                <a:effectLst/>
                <a:latin typeface="Times New Roman" panose="02020603050405020304" pitchFamily="18" charset="0"/>
              </a:rPr>
              <a:t>один из родителей (усыновителей, опекунов (попечителей) ребенка в возрасте до 17 лет, являющийся гражданином Российской Федерации и постоянно проживающий на территории Российской Федерации. </a:t>
            </a:r>
          </a:p>
          <a:p>
            <a:pPr algn="just"/>
            <a:r>
              <a:rPr lang="ru-RU" b="0" dirty="0">
                <a:effectLst/>
                <a:latin typeface="Times New Roman" panose="02020603050405020304" pitchFamily="18" charset="0"/>
              </a:rPr>
              <a:t>В состав семьи, учитываемый при определении права на ежемесячное пособие в связи с рождением и воспитанием ребенка и при расчете среднедушевого дохода семьи, включаются заявитель, его супруг (супруга), его несовершеннолетние дети, дети, находящиеся под его опекой (попечительством), его дети в возрасте до 23 лет, обучающиеся в общеобразовательной организации, профессиональной образовательной организации или образовательной организации высшего образования по очной форме обучения (за исключением обучающихся по дополнительным образовательным программам). </a:t>
            </a:r>
          </a:p>
          <a:p>
            <a:endParaRPr lang="ru-RU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4C208454-BC54-03A9-64CC-CC5A77CFB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27" y="89398"/>
            <a:ext cx="3222884" cy="208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9513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CBFFF7-B908-DFA4-3E20-F3492071A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913" y="618517"/>
            <a:ext cx="7236313" cy="1596177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нового пособия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A0C608-9503-19F6-99B6-7838E4F921F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ru-RU" b="0" i="0" dirty="0">
                <a:solidFill>
                  <a:srgbClr val="22272F"/>
                </a:solidFill>
                <a:effectLst/>
                <a:latin typeface="PT Serif" panose="020A0603040505020204" pitchFamily="18" charset="-52"/>
              </a:rPr>
              <a:t>Лица, </a:t>
            </a:r>
            <a:r>
              <a:rPr lang="ru-RU" b="1" i="0" dirty="0">
                <a:solidFill>
                  <a:srgbClr val="22272F"/>
                </a:solidFill>
                <a:effectLst/>
                <a:latin typeface="PT Serif" panose="020A0603040505020204" pitchFamily="18" charset="-52"/>
              </a:rPr>
              <a:t>не подлежащие обязательному социальному страхованию</a:t>
            </a:r>
            <a:r>
              <a:rPr lang="ru-RU" b="0" i="0" dirty="0">
                <a:solidFill>
                  <a:srgbClr val="22272F"/>
                </a:solidFill>
                <a:effectLst/>
                <a:latin typeface="PT Serif" panose="020A0603040505020204" pitchFamily="18" charset="-52"/>
              </a:rPr>
              <a:t> на случай временной нетрудоспособности и в связи с материнством, смогут получать ежемесячное пособие по уходу за ребенком </a:t>
            </a:r>
            <a:r>
              <a:rPr lang="ru-RU" b="1" i="0" dirty="0">
                <a:solidFill>
                  <a:srgbClr val="22272F"/>
                </a:solidFill>
                <a:effectLst/>
                <a:latin typeface="PT Serif" panose="020A0603040505020204" pitchFamily="18" charset="-52"/>
              </a:rPr>
              <a:t>только при соблюдении</a:t>
            </a:r>
            <a:r>
              <a:rPr lang="ru-RU" b="0" i="0" dirty="0">
                <a:solidFill>
                  <a:srgbClr val="22272F"/>
                </a:solidFill>
                <a:effectLst/>
                <a:latin typeface="PT Serif" panose="020A0603040505020204" pitchFamily="18" charset="-52"/>
              </a:rPr>
              <a:t> необходимых условий "нуждаемости" (по среднедушевому доходу и т. д.). </a:t>
            </a:r>
          </a:p>
          <a:p>
            <a:r>
              <a:rPr lang="ru-RU" b="0" i="0" dirty="0">
                <a:solidFill>
                  <a:srgbClr val="22272F"/>
                </a:solidFill>
                <a:effectLst/>
                <a:latin typeface="PT Serif" panose="020A0603040505020204" pitchFamily="18" charset="-52"/>
              </a:rPr>
              <a:t>При этом предусмотрено, что если они имеют право как на ежемесячное пособие по уходу за ребенком, так и на ежемесячное пособие в связи с рождением и воспитанием ребенка, они смогут выбрать, какое пособие получать.</a:t>
            </a:r>
            <a:endParaRPr lang="ru-RU" dirty="0"/>
          </a:p>
        </p:txBody>
      </p:sp>
      <p:pic>
        <p:nvPicPr>
          <p:cNvPr id="7174" name="Picture 6">
            <a:extLst>
              <a:ext uri="{FF2B5EF4-FFF2-40B4-BE49-F238E27FC236}">
                <a16:creationId xmlns:a16="http://schemas.microsoft.com/office/drawing/2014/main" id="{A446B305-C0A2-BD80-3194-825109719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1" y="184893"/>
            <a:ext cx="3744000" cy="21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3968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5357DC-B974-E82C-A2BB-8B3F5AC038C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b="0" i="0" dirty="0">
                <a:solidFill>
                  <a:srgbClr val="22272F"/>
                </a:solidFill>
                <a:effectLst/>
                <a:latin typeface="PT Serif" panose="020A0603040505020204" pitchFamily="18" charset="-52"/>
              </a:rPr>
              <a:t>Критерии нуждаемости</a:t>
            </a:r>
            <a:endParaRPr lang="ru-RU" dirty="0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1E11F1C9-A598-AB76-0790-AD089FC07CDF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028014897"/>
              </p:ext>
            </p:extLst>
          </p:nvPr>
        </p:nvGraphicFramePr>
        <p:xfrm>
          <a:off x="914400" y="2366963"/>
          <a:ext cx="10363200" cy="436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7200">
                  <a:extLst>
                    <a:ext uri="{9D8B030D-6E8A-4147-A177-3AD203B41FA5}">
                      <a16:colId xmlns:a16="http://schemas.microsoft.com/office/drawing/2014/main" val="586593217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1042048187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1972036066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129136894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3724631865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1622409883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</a:rPr>
                        <a:t>Период, за который исчислена величина прожиточного минимума </a:t>
                      </a:r>
                      <a:endParaRPr lang="ru-RU" dirty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Величина прожиточного минимума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</a:rPr>
                        <a:t>Нормативный акт, установивший величину прожиточного минимума</a:t>
                      </a:r>
                      <a:endParaRPr lang="ru-RU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74265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</a:rPr>
                        <a:t>на душу населения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</a:rPr>
                        <a:t>для трудоспособного населения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</a:rPr>
                        <a:t>для пенсионеров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</a:rPr>
                        <a:t>для детей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757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</a:rPr>
                        <a:t>В целом по РФ</a:t>
                      </a:r>
                    </a:p>
                    <a:p>
                      <a:pPr algn="ctr" fontAlgn="t"/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</a:rPr>
                        <a:t>с 01.01.2024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t"/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15 453</a:t>
                      </a:r>
                      <a:b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t"/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16 844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t"/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13 290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t"/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14 989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</a:rPr>
                        <a:t>федеральный закон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27.11.2023 N 540-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ФЗ 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58293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Ростовская область</a:t>
                      </a:r>
                    </a:p>
                    <a:p>
                      <a:pPr algn="ctr" fontAlgn="t"/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</a:rPr>
                        <a:t>с 01.01.2024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t"/>
                      <a:endParaRPr lang="ru-RU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14 526</a:t>
                      </a:r>
                      <a:b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t"/>
                      <a:endParaRPr lang="ru-RU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15 833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t"/>
                      <a:endParaRPr lang="ru-RU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12 492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t"/>
                      <a:endParaRPr lang="ru-RU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14 378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</a:rPr>
                        <a:t>постановление Правительства Ростовской области от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04.09.2023 N 648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798330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9179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67154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592428" y="332657"/>
            <a:ext cx="10740980" cy="720079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назначения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единовременного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пособия при передаче ребенка на воспитание в семью (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ППРВС)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(ст.12.1 ФЗ №81-ФЗ)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305" y="1196976"/>
            <a:ext cx="11758410" cy="5487159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8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Назначается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передаче ребенка на воспитание в семью (усыновлении, установлении опеки (попечительства), передаче на воспитание в приемную семью детей, оставшихся без попечения родителей);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8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условии: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если родители неизвестны,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-умерли,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объявлены умершими,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лишены родительских прав,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ограничены в родительских правах,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признаны безвестно отсутствующими, недееспособными (ограниченно дееспособными),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 состоянию здоровья не могут лично воспитывать и содержать ребенка,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отбывают наказание в учреждениях, исполняющих наказание в виде лишения свободы,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-находятся в местах содержания под стражей подозреваемых и обвиняемых в совершении преступлений,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уклоняются от воспитания детей или от защиты их прав и интересов или отказались взять своего ребенка из воспитательных, лечебных учреждений, учреждений социальной защиты населения и других аналогичных учреждений 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18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один из усыновителей, опекунов (попечителей), приемных родителей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В случае передачи на воспитание в семью двух и более детей пособие </a:t>
            </a:r>
            <a:r>
              <a:rPr lang="ru-RU" sz="18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выплачивается на каждого ребенка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099" y="1803043"/>
            <a:ext cx="4803819" cy="1738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70126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единовременное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пособие при передаче ребенка на воспитание в семью (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ППРВС)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(12.2 ФЗ №81-ФЗ)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2" name="Схема 1"/>
          <p:cNvGraphicFramePr/>
          <p:nvPr/>
        </p:nvGraphicFramePr>
        <p:xfrm>
          <a:off x="3655453" y="1969125"/>
          <a:ext cx="8229600" cy="4319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10" descr="http://ermol.rpenz.pnzreg.ru/files/ermolovka_pnz_pnzreg_ru/det_po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54" y="1921098"/>
            <a:ext cx="4158848" cy="272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7740204" y="3670479"/>
            <a:ext cx="12878" cy="87576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22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71978" y="5100034"/>
            <a:ext cx="221516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31.01.2024 г.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3387144" y="5314918"/>
            <a:ext cx="656436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19899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60648"/>
            <a:ext cx="8229600" cy="647402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Пособия семьям военнослужащих, проходящих службу по призыву по ФЗ №81-ФЗ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811170624"/>
              </p:ext>
            </p:extLst>
          </p:nvPr>
        </p:nvGraphicFramePr>
        <p:xfrm>
          <a:off x="1703389" y="1052514"/>
          <a:ext cx="9668656" cy="5400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12" descr="https://pp.vk.me/c624020/v624020119/a969/09cBhtEmT2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25" y="3287228"/>
            <a:ext cx="2626575" cy="210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23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2" y="1086424"/>
            <a:ext cx="3060000" cy="202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619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87890"/>
            <a:ext cx="8229600" cy="1224886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Единовременное пособие беременной жене военнослужащего, проходящего военную службу по призыву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(ЕПБЖВ) (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ст.12.3,12.4 ФЗ №81-ФЗ)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461237111"/>
              </p:ext>
            </p:extLst>
          </p:nvPr>
        </p:nvGraphicFramePr>
        <p:xfrm>
          <a:off x="914399" y="1691014"/>
          <a:ext cx="10709753" cy="4833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Прямая со стрелкой 3"/>
          <p:cNvCxnSpPr>
            <a:cxnSpLocks/>
          </p:cNvCxnSpPr>
          <p:nvPr/>
        </p:nvCxnSpPr>
        <p:spPr>
          <a:xfrm>
            <a:off x="4675031" y="3723658"/>
            <a:ext cx="1061890" cy="53519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4557424" y="3745970"/>
            <a:ext cx="1008112" cy="20882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583" y="4107820"/>
            <a:ext cx="3374264" cy="1995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300767" y="6403975"/>
            <a:ext cx="6362163" cy="45720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социального обеспечения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5351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244699" y="373487"/>
            <a:ext cx="11578107" cy="631066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Ежемесячное пособие на ребенка военнослужащего, проходящего военную службу по призыву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ЕПРВ) (ст. 12.5 ФЗ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№81-ФЗ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4699" y="1004553"/>
            <a:ext cx="11304000" cy="5664535"/>
          </a:xfrm>
          <a:solidFill>
            <a:srgbClr val="002060"/>
          </a:solidFill>
        </p:spPr>
        <p:txBody>
          <a:bodyPr>
            <a:normAutofit fontScale="92500" lnSpcReduction="10000"/>
          </a:bodyPr>
          <a:lstStyle/>
          <a:p>
            <a:pPr algn="ctr">
              <a:lnSpc>
                <a:spcPct val="80000"/>
              </a:lnSpc>
            </a:pPr>
            <a:r>
              <a:rPr lang="ru-RU" sz="1800" b="1" dirty="0">
                <a:solidFill>
                  <a:srgbClr val="FF0000"/>
                </a:solidFill>
              </a:rPr>
              <a:t>1. </a:t>
            </a:r>
            <a:r>
              <a:rPr lang="ru-RU" sz="1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правило</a:t>
            </a: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на 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ЕПРВ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право имеет мать ребенка военнослужащего, проходящего военную службу по призыву</a:t>
            </a:r>
          </a:p>
          <a:p>
            <a:pPr algn="ctr">
              <a:lnSpc>
                <a:spcPct val="80000"/>
              </a:lnSpc>
            </a:pP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Исключение из правила</a:t>
            </a: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 на 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ЕПРВ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право имеют опекун ребенка военнослужащего, проходящего военную службу по призыву, либо другой родственник такого ребенка, фактически осуществляющий уход за ним, если: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мать умерла,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-объявлена умершей,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-лишена родительских прав,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ограничена в родительских правах,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-признана безвестно отсутствующей,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недееспособной (ограниченно дееспособной),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 состоянию здоровья не может лично воспитывать и содержать ребенка, 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отбывает наказание в учреждениях, исполняющих наказание в виде лишения свободы,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находится в местах содержания под стражей подозреваемых и обвиняемых в совершении преступлений,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уклоняется от воспитания ребенка или от защиты его прав и интересов или отказалась взять своего ребенка из воспитательных, лечебных учреждений, учреждений социальной защиты населения и из других аналогичных учреждений.</a:t>
            </a:r>
          </a:p>
          <a:p>
            <a:pPr>
              <a:lnSpc>
                <a:spcPct val="80000"/>
              </a:lnSpc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 если уход за ребенком военнослужащего осуществляется одновременно несколькими лицами, право на получение 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ЕПРВ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предоставляется одному из этих лиц.</a:t>
            </a:r>
            <a:r>
              <a:rPr lang="ru-RU" sz="1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9543" y="2583293"/>
            <a:ext cx="2484000" cy="172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561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76518" y="244003"/>
            <a:ext cx="9659155" cy="1095400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Продолжительность, размеры и дополнительные условия выплаты</a:t>
            </a:r>
            <a:br>
              <a:rPr lang="ru-RU" sz="1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/>
              <a:t>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ежемесячное пособие на ребенка военнослужащего, проходящего военную службу по призыву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ЕПРВ) (ст. 12.6 -12.7 ФЗ </a:t>
            </a:r>
            <a:r>
              <a:rPr lang="ru-RU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№81-ФЗ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8159080"/>
              </p:ext>
            </p:extLst>
          </p:nvPr>
        </p:nvGraphicFramePr>
        <p:xfrm>
          <a:off x="1107583" y="1628800"/>
          <a:ext cx="10109916" cy="4695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1182" y="1184857"/>
            <a:ext cx="2475347" cy="1854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2CEF8-603E-4C40-A544-1BE2491CB273}" type="slidenum">
              <a:rPr lang="ru-RU" smtClean="0"/>
              <a:pPr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51118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004" y="25222"/>
            <a:ext cx="8628844" cy="1284406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Право на ежемесячное пособие по уходу за ребенком 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(ЕПУР)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(ст.13 ФЗ №81-ФЗ) имеют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139" y="1454779"/>
            <a:ext cx="339092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 либо отцы, другие родственники, опекуны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02654" y="2792567"/>
            <a:ext cx="2975020" cy="99596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Подлежащие ОСС и все те, кто к ним относится согласно ч.1 ст. 13 ФЗ № 81-ФЗ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5004" y="4251098"/>
            <a:ext cx="2202286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 осуществляющие уход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93960" y="4110506"/>
            <a:ext cx="1996226" cy="122134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Находящиеся в отпуске по уходу за ребенком до 1,5 лет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369713" y="2330002"/>
            <a:ext cx="0" cy="46256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2099256" y="3797121"/>
            <a:ext cx="128789" cy="41427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768958" y="3788535"/>
            <a:ext cx="613380" cy="42285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4115916" y="1400848"/>
            <a:ext cx="2176530" cy="22902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матери, проходящие военную службу по контракту, матери либо отцы, проходящие службу согласно 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 flipH="1">
            <a:off x="4301544" y="3788534"/>
            <a:ext cx="463639" cy="32197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2369713" y="2949262"/>
            <a:ext cx="2163650" cy="126213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6735649" y="1102756"/>
            <a:ext cx="2189409" cy="280974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матери, проходящие военную службу по контракту, матери либо отцы, проходящие,</a:t>
            </a:r>
            <a:endParaRPr lang="ru-RU" dirty="0"/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уволенные в период отпуска по уходу за ребенком и др.  </a:t>
            </a:r>
          </a:p>
          <a:p>
            <a:pPr algn="ctr"/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 flipH="1">
            <a:off x="5074276" y="3797121"/>
            <a:ext cx="1893194" cy="60745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2498501" y="3651158"/>
            <a:ext cx="4443211" cy="89508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9368260" y="473303"/>
            <a:ext cx="2287120" cy="203485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матери, уволенные в период беременности в связи с ликвидацией организаций и др. </a:t>
            </a:r>
          </a:p>
        </p:txBody>
      </p:sp>
      <p:cxnSp>
        <p:nvCxnSpPr>
          <p:cNvPr id="31" name="Прямая со стрелкой 30"/>
          <p:cNvCxnSpPr/>
          <p:nvPr/>
        </p:nvCxnSpPr>
        <p:spPr>
          <a:xfrm flipH="1">
            <a:off x="2496099" y="2330002"/>
            <a:ext cx="7060025" cy="208718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5550790" y="4487213"/>
            <a:ext cx="3103813" cy="14091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 либо отцы, опекуны, и не подлежащие обязательному социальному страхованию </a:t>
            </a:r>
            <a:endParaRPr lang="ru-RU" dirty="0"/>
          </a:p>
        </p:txBody>
      </p:sp>
      <p:cxnSp>
        <p:nvCxnSpPr>
          <p:cNvPr id="34" name="Прямая со стрелкой 33"/>
          <p:cNvCxnSpPr/>
          <p:nvPr/>
        </p:nvCxnSpPr>
        <p:spPr>
          <a:xfrm flipH="1">
            <a:off x="2395470" y="5074277"/>
            <a:ext cx="3825025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8965615" y="2949262"/>
            <a:ext cx="2863917" cy="368335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родственники, фактически осуществляющие уход за ребенком и не подлежащие обязательному социальному страхованию</a:t>
            </a: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случае, если мать и (или) отец умерли, объявлены умершими, лишены родительских прав, ограничены в родительских правах и др. </a:t>
            </a:r>
            <a:endParaRPr lang="ru-RU" dirty="0"/>
          </a:p>
        </p:txBody>
      </p:sp>
      <p:cxnSp>
        <p:nvCxnSpPr>
          <p:cNvPr id="38" name="Прямая со стрелкой 37"/>
          <p:cNvCxnSpPr/>
          <p:nvPr/>
        </p:nvCxnSpPr>
        <p:spPr>
          <a:xfrm flipH="1" flipV="1">
            <a:off x="2163650" y="5074277"/>
            <a:ext cx="6761408" cy="123637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27</a:t>
            </a:fld>
            <a:endParaRPr lang="ru-RU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74A2669-5371-EAC5-B1CC-CDF46D6E41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86" y="5365421"/>
            <a:ext cx="2743200" cy="139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8993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656" y="340217"/>
            <a:ext cx="8229600" cy="879376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Основания увольнения, дающие право на получение 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ЕПУР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526573" y="1484784"/>
          <a:ext cx="8961915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239" y="592428"/>
            <a:ext cx="3366412" cy="170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21701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533400"/>
            <a:ext cx="5698976" cy="1383432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 eaLnBrk="1" hangingPunct="1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Дополнительные критерии сохранения и реализации права на ЕПУР на основе ст. 13 ФЗ № 81-ФЗ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4096" y="2132856"/>
            <a:ext cx="9476704" cy="4320332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1. Право </a:t>
            </a:r>
            <a:r>
              <a:rPr lang="ru-RU" sz="2000" b="1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сохраняется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случае, если лицо, находящееся в отпуске по уходу за ребенком, работает на условиях неполного рабочего времени или на дому,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случае продолжения обучения. 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2. Право на ЕПУР</a:t>
            </a:r>
            <a:r>
              <a:rPr lang="ru-RU" sz="2000" b="1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дополняется правом выбора пособия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если одновременно лицо имеет право на несколько пособий для граждан, имеющих детей;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если одновременно лицо имеет право на ЕПУР и пособие по безработице;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если мать, имеющая право на ПБР в период после родов и ЕПУР одновременно, и ЕПУР больше чем ПБР, то с зачетом ПБР вправе получать ЕПУР, если ЕПУР выше, чем ПБР;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если лицо имеет право на ЕПУР по нескольким основаниям;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если уход за ребенком осуществляется одновременно несколькими лицами, право на получение ЕПУР реализуется одним из них.</a:t>
            </a:r>
          </a:p>
          <a:p>
            <a:pPr eaLnBrk="1" hangingPunct="1">
              <a:lnSpc>
                <a:spcPct val="80000"/>
              </a:lnSpc>
            </a:pPr>
            <a:endParaRPr lang="ru-RU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000" y="404664"/>
            <a:ext cx="2640000" cy="19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67802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533400"/>
            <a:ext cx="8229600" cy="37532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Период выплаты ЕПУР (ст. 14 ФЗ №81-ФЗ)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0" y="1124744"/>
            <a:ext cx="8964488" cy="53522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75520" y="1284784"/>
            <a:ext cx="2592288" cy="6320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Общее правило: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010564" y="1124745"/>
            <a:ext cx="3744416" cy="643913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Исключения из правила: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04650" y="2323484"/>
            <a:ext cx="2171735" cy="225764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выплачивается со дня предоставления  отпуска по уходу за ребенком до достижения ребенком возраста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1,5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90818" y="2006781"/>
            <a:ext cx="6552728" cy="144016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матерям либо отцам, опекунам, фактически осуществляющим уход за ребенком и не подлежащим ОСС (в том числе обучающимся по очной форме обучения) и находящимся в отпуске по уходу за ребенком)  выплачивается со дня рождения ребенка до достижения ребенком возраста </a:t>
            </a:r>
            <a:r>
              <a:rPr lang="ru-RU" b="1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1,5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090818" y="3561568"/>
            <a:ext cx="6325662" cy="131044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матерям, уволенным в период отпуска по беременности и родам выплачивается со дня рождения ребенка либо со дня, следующего за днем окончания отпуска по беременности и родам, до достижения ребенком возраста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1,5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04650" y="4990072"/>
            <a:ext cx="8811831" cy="153527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лицам, осуществляющим уход за ребенком вместо матери (если она умерла и др. случаях) выплачивается со дня рождения ребенка, но не ранее дня смерти матери и (или) отца либо дня вынесения соответствующего решения (вступившего в законную силу решения суда, решения органа опеки и попечительства, заключения учреждения здравоохранения) до достижения ребенком возраста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1,5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лет</a:t>
            </a:r>
          </a:p>
          <a:p>
            <a:pPr algn="ctr"/>
            <a:endParaRPr lang="ru-RU" dirty="0"/>
          </a:p>
        </p:txBody>
      </p:sp>
      <p:cxnSp>
        <p:nvCxnSpPr>
          <p:cNvPr id="11" name="Прямая со стрелкой 10"/>
          <p:cNvCxnSpPr>
            <a:stCxn id="5" idx="2"/>
          </p:cNvCxnSpPr>
          <p:nvPr/>
        </p:nvCxnSpPr>
        <p:spPr>
          <a:xfrm flipH="1">
            <a:off x="7253650" y="1768657"/>
            <a:ext cx="629123" cy="23812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8760296" y="1768658"/>
            <a:ext cx="1368152" cy="202038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9408368" y="1768658"/>
            <a:ext cx="720080" cy="367656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6" idx="0"/>
          </p:cNvCxnSpPr>
          <p:nvPr/>
        </p:nvCxnSpPr>
        <p:spPr>
          <a:xfrm>
            <a:off x="2690517" y="1916833"/>
            <a:ext cx="1" cy="40665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70" y="448396"/>
            <a:ext cx="1520072" cy="1728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30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33597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631504" y="116633"/>
            <a:ext cx="8856984" cy="432048"/>
          </a:xfrm>
          <a:solidFill>
            <a:schemeClr val="tx1">
              <a:lumMod val="10000"/>
              <a:lumOff val="90000"/>
            </a:schemeClr>
          </a:solidFill>
        </p:spPr>
        <p:txBody>
          <a:bodyPr>
            <a:normAutofit/>
          </a:bodyPr>
          <a:lstStyle/>
          <a:p>
            <a:pPr algn="ctr" eaLnBrk="1" hangingPunct="1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ЕПУР (ст. 15 ФЗ № 81-ФЗ)</a:t>
            </a:r>
          </a:p>
        </p:txBody>
      </p:sp>
      <p:graphicFrame>
        <p:nvGraphicFramePr>
          <p:cNvPr id="77867" name="Group 4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081882"/>
              </p:ext>
            </p:extLst>
          </p:nvPr>
        </p:nvGraphicFramePr>
        <p:xfrm>
          <a:off x="218941" y="548680"/>
          <a:ext cx="11603865" cy="5815285"/>
        </p:xfrm>
        <a:graphic>
          <a:graphicData uri="http://schemas.openxmlformats.org/drawingml/2006/table">
            <a:tbl>
              <a:tblPr/>
              <a:tblGrid>
                <a:gridCol w="7428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5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28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категория лиц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размеры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F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10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Уволенные в период беременности или отпуска по беременности и родам,</a:t>
                      </a: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а также не подлежащие ОСС и осуществляющие уход за ребенком вместо матери в случаях ее отсутствия по решению соответствующих органов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800" b="1" i="0" kern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8 591,47</a:t>
                      </a: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руб. (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независимо от количества детей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00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Военнослужащие и приравненные к ним лица, а также </a:t>
                      </a: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уволенные в период отпуска по уходу за ребенком, уволенные в связи с истечением срока их трудового договора в воинских частях</a:t>
                      </a: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находящихся за пределами РФ, а также матери, </a:t>
                      </a: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уволенные в период отпуска по уходу за ребенком в связи с переводом мужа из таких частей </a:t>
                      </a: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в РФ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40% 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среднего заработка (дохода, денежного довольствия) по месту работы (службы) за последние 12 календарных месяцев, предшествовавших месяцу наступления отпуска по уходу за ребенком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Минимальный размер –</a:t>
                      </a:r>
                      <a:r>
                        <a:rPr lang="ru-RU" sz="1600" b="1" i="0" kern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8 591,47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в мес.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Макс. – </a:t>
                      </a:r>
                      <a:r>
                        <a:rPr lang="ru-RU" sz="1800" b="1" i="0" kern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17182,94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руб. в мес.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1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Подлежащие  обязательному социальному страхованию (ОСС)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40% 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среднего заработка, на который начисляются взносы на ОСС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Минимальный размер – 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kern="1200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8 591,47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руб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мес.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Макс. – 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kern="1200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49123,12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руб. в мес.</a:t>
                      </a: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право социального обеспечения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92FD1-7302-420C-83AD-124AB1C54ED5}" type="slidenum">
              <a:rPr lang="ru-RU" smtClean="0"/>
              <a:pPr/>
              <a:t>31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03661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942" y="244700"/>
            <a:ext cx="11973058" cy="127500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Социальное пособие детям-сиротам и детям, оставшимся без попечения родителей (ФЗ № 159-фз «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дополнительных гарантиях по социальной поддержке детей-сирот и детей, оставшихся без попечения родителей»)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право социального обеспечения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32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1972" y="1854558"/>
            <a:ext cx="3528811" cy="28848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Имеют право: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указанная категория детей, обучающихся на очных формах обучения по основным профессиональным образовательным программам за счет средств соответствующих бюджетов бюджетной системы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86824" y="1646349"/>
            <a:ext cx="2859108" cy="4818844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Выплаты:</a:t>
            </a: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полное государственное обеспечение;</a:t>
            </a: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социальная стипендия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(зависит от нормативов стипендиального фонда)</a:t>
            </a: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ежегодное пособие на приобретение учебной литературы и письменных принадлежностей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918665" y="1577662"/>
            <a:ext cx="3026535" cy="34386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пособия </a:t>
            </a:r>
          </a:p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приобретение учебной литературы и др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-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определены законами субъектов РФ (в РО его размер составляет 3-х месячная стипендия за один календарный год (закон РО № 165-ЗС от 22.10.2004) )</a:t>
            </a:r>
          </a:p>
        </p:txBody>
      </p:sp>
      <p:cxnSp>
        <p:nvCxnSpPr>
          <p:cNvPr id="10" name="Прямая со стрелкой 9"/>
          <p:cNvCxnSpPr>
            <a:stCxn id="6" idx="3"/>
          </p:cNvCxnSpPr>
          <p:nvPr/>
        </p:nvCxnSpPr>
        <p:spPr>
          <a:xfrm>
            <a:off x="3850783" y="3296992"/>
            <a:ext cx="436041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7145932" y="3296991"/>
            <a:ext cx="77273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54426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7238" y="304348"/>
            <a:ext cx="9970173" cy="1279754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Материнский капитал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(ФЗ №  256-ФЗ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«"О дополнительных мерах государственной поддержки семей, имеющих детей"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124" y="1764406"/>
            <a:ext cx="11127346" cy="4288664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33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51715" y="2492058"/>
            <a:ext cx="10416344" cy="356101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женщины, родившие (усыновившие) второго ребенка начиная с 1 января 2007 года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 01.01.2020 – первого ребенка)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женщины, родившие (усыновившие) третьего ребенка или последующих детей начиная с 1 января 2007 года, если ранее они не воспользовались правом на дополнительные меры государственной поддержки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 01.01.2020) – второго, третьего и последующих детей)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мужчины, являющиеся единственными усыновителями второго, третьего ребенка или последующих детей, ранее не воспользовавшихся правом на дополнительные меры государственной поддержки, если решение суда об усыновлении вступило в законную силу начиная с 1 января 2007 года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 01.01.2020 – первого, второго, третьего и последующих детей)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Овал 8"/>
          <p:cNvSpPr/>
          <p:nvPr/>
        </p:nvSpPr>
        <p:spPr>
          <a:xfrm>
            <a:off x="3586766" y="1423962"/>
            <a:ext cx="4546242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Имеют право :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5885644" y="2242617"/>
            <a:ext cx="0" cy="36620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07901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7724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Распоряжения материнским капиталом: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7577" y="2249487"/>
            <a:ext cx="11603865" cy="399891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право социального обеспечения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4BD40-150D-4BB7-B059-E5DE1846D51C}" type="slidenum">
              <a:rPr lang="ru-RU" smtClean="0"/>
              <a:t>34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2919" y="2216138"/>
            <a:ext cx="4417454" cy="1365161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улучшение жилищных условий</a:t>
            </a: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112912" y="2382592"/>
            <a:ext cx="3000778" cy="1185604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получение образования ребенком (детьми)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340700" y="2382592"/>
            <a:ext cx="3606084" cy="914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формирование накопительной пенсии для женщин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939566" y="4242302"/>
            <a:ext cx="5007218" cy="116339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получение ежемесячной выплаты в соответствии с ФЗ"О ежемесячных выплатах семьям, имеющим детей«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45171" y="3996062"/>
            <a:ext cx="4842457" cy="11277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приобретение товаров и услуг, предназначенных для социальной адаптации и интеграции в общество детей-инвалидов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4136014" y="1424267"/>
            <a:ext cx="624359" cy="8606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4203968" y="1233573"/>
            <a:ext cx="926331" cy="309839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2" idx="2"/>
            <a:endCxn id="7" idx="0"/>
          </p:cNvCxnSpPr>
          <p:nvPr/>
        </p:nvCxnSpPr>
        <p:spPr>
          <a:xfrm>
            <a:off x="6094412" y="1390918"/>
            <a:ext cx="518889" cy="99167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7656252" y="1307691"/>
            <a:ext cx="1281686" cy="10749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7274854" y="1092258"/>
            <a:ext cx="1191375" cy="31566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6362164" y="5622600"/>
            <a:ext cx="5829836" cy="914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размер среднедушевого дохода семьи не превышает 1,5-кратную величину прожиточного минимума трудоспособного населения, установленную в субъекте РФ</a:t>
            </a:r>
            <a:endParaRPr lang="ru-RU" dirty="0"/>
          </a:p>
        </p:txBody>
      </p:sp>
      <p:cxnSp>
        <p:nvCxnSpPr>
          <p:cNvPr id="15" name="Прямая со стрелкой 14"/>
          <p:cNvCxnSpPr>
            <a:stCxn id="9" idx="2"/>
          </p:cNvCxnSpPr>
          <p:nvPr/>
        </p:nvCxnSpPr>
        <p:spPr>
          <a:xfrm flipH="1">
            <a:off x="9427335" y="5405694"/>
            <a:ext cx="15840" cy="3125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CFBEB03-2510-0E7A-03BD-CCF011A05671}"/>
              </a:ext>
            </a:extLst>
          </p:cNvPr>
          <p:cNvSpPr/>
          <p:nvPr/>
        </p:nvSpPr>
        <p:spPr>
          <a:xfrm>
            <a:off x="1134826" y="5585908"/>
            <a:ext cx="4131148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effectLst/>
            </a:endParaRPr>
          </a:p>
          <a:p>
            <a:pPr algn="ctr"/>
            <a:endParaRPr lang="ru-RU" b="1" dirty="0"/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</a:t>
            </a: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реконструкцию дома блокированной застройки (с 05.01.2024)</a:t>
            </a:r>
            <a:b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14B4B58E-BC5D-9AC0-2D3E-660A34CBBE1B}"/>
              </a:ext>
            </a:extLst>
          </p:cNvPr>
          <p:cNvCxnSpPr/>
          <p:nvPr/>
        </p:nvCxnSpPr>
        <p:spPr>
          <a:xfrm flipH="1">
            <a:off x="5301142" y="1329654"/>
            <a:ext cx="222822" cy="42089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64662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21ED4E65-A6C5-799F-2129-FDF74AFF80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6277934"/>
              </p:ext>
            </p:extLst>
          </p:nvPr>
        </p:nvGraphicFramePr>
        <p:xfrm>
          <a:off x="400833" y="1302707"/>
          <a:ext cx="11223322" cy="5547360"/>
        </p:xfrm>
        <a:graphic>
          <a:graphicData uri="http://schemas.openxmlformats.org/drawingml/2006/table">
            <a:tbl>
              <a:tblPr/>
              <a:tblGrid>
                <a:gridCol w="2402980">
                  <a:extLst>
                    <a:ext uri="{9D8B030D-6E8A-4147-A177-3AD203B41FA5}">
                      <a16:colId xmlns:a16="http://schemas.microsoft.com/office/drawing/2014/main" val="3456205107"/>
                    </a:ext>
                  </a:extLst>
                </a:gridCol>
                <a:gridCol w="2035464">
                  <a:extLst>
                    <a:ext uri="{9D8B030D-6E8A-4147-A177-3AD203B41FA5}">
                      <a16:colId xmlns:a16="http://schemas.microsoft.com/office/drawing/2014/main" val="100911813"/>
                    </a:ext>
                  </a:extLst>
                </a:gridCol>
                <a:gridCol w="2247490">
                  <a:extLst>
                    <a:ext uri="{9D8B030D-6E8A-4147-A177-3AD203B41FA5}">
                      <a16:colId xmlns:a16="http://schemas.microsoft.com/office/drawing/2014/main" val="3198317259"/>
                    </a:ext>
                  </a:extLst>
                </a:gridCol>
                <a:gridCol w="2190952">
                  <a:extLst>
                    <a:ext uri="{9D8B030D-6E8A-4147-A177-3AD203B41FA5}">
                      <a16:colId xmlns:a16="http://schemas.microsoft.com/office/drawing/2014/main" val="1399827714"/>
                    </a:ext>
                  </a:extLst>
                </a:gridCol>
                <a:gridCol w="2346436">
                  <a:extLst>
                    <a:ext uri="{9D8B030D-6E8A-4147-A177-3AD203B41FA5}">
                      <a16:colId xmlns:a16="http://schemas.microsoft.com/office/drawing/2014/main" val="1808019790"/>
                    </a:ext>
                  </a:extLst>
                </a:gridCol>
              </a:tblGrid>
              <a:tr h="397583">
                <a:tc rowSpan="2"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 возникновения 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права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дополнительные меры государственной поддержки</a:t>
                      </a:r>
                      <a:b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fontAlgn="t"/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Размер материнского капитала (в рублях)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Основание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5996901"/>
                  </a:ext>
                </a:extLst>
              </a:tr>
              <a:tr h="13915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первого ребенка, рожденного (усыновленного) начиная с 01.01.2020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CAEB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второго ребенка, рожденного (усыновленного) начиная с 01.01.2020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третьего и последующих детей в случае его (их) рождения (усыновления) начиная с 01.01.2020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06369"/>
                  </a:ext>
                </a:extLst>
              </a:tr>
              <a:tr h="1590332">
                <a:tc rowSpan="3"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01.02.2023 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настоящее время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586 946,72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188 681,53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 условии, что первый ребенок был рожден (усыновлен) также начиная с 01.01.2020) и в общей сумме составляет - </a:t>
                      </a: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775 628,25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775 628,25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 условии, что ранее право на дополнительные меры государственной поддержки не возникло)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fontAlgn="t"/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постановление Правительства РФ от 30.01.2023 N 119; </a:t>
                      </a:r>
                    </a:p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ФЗ от 29.12.2006 N 256-ФЗ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487983"/>
                  </a:ext>
                </a:extLst>
              </a:tr>
              <a:tr h="8945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endParaRPr lang="ru-RU" sz="800" dirty="0">
                        <a:effectLst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775 628,25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 условии, что первый ребенок был рожден (усыновлен) до 01.01.2020)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2187030"/>
                  </a:ext>
                </a:extLst>
              </a:tr>
              <a:tr h="2228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fontAlgn="t"/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586 946,72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 условии, что </a:t>
                      </a:r>
                      <a:r>
                        <a:rPr lang="ru-RU" sz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дополнительные меры государственной поддержки возникло до 31.12.2019)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164653"/>
                  </a:ext>
                </a:extLst>
              </a:tr>
            </a:tbl>
          </a:graphicData>
        </a:graphic>
      </p:graphicFrame>
      <p:pic>
        <p:nvPicPr>
          <p:cNvPr id="4100" name="Picture 4">
            <a:extLst>
              <a:ext uri="{FF2B5EF4-FFF2-40B4-BE49-F238E27FC236}">
                <a16:creationId xmlns:a16="http://schemas.microsoft.com/office/drawing/2014/main" id="{7205E0C5-4A9F-42F8-8BAA-DE8877D8B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690" y="137786"/>
            <a:ext cx="7377831" cy="116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731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BCDEB5-7933-D8C9-6456-08E070058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25472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Единовременная выплата семьям, имеющим детей,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пострадавших от агрессии Украины</a:t>
            </a: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027153-A1C8-2D4E-182D-2053864BC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625" y="1690687"/>
            <a:ext cx="11053175" cy="5035789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indent="342900" algn="just"/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 </a:t>
            </a:r>
            <a:r>
              <a:rPr lang="ru-RU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января 2024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года осуществляется </a:t>
            </a:r>
            <a:r>
              <a:rPr lang="ru-RU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единовременная выплата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размере </a:t>
            </a: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100 000 руб.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 ребенка, получившего в возрасте до 18 лет увечье (ранение, травму, контузию) на территории ДНР, ЛНР, Запорожской или Херсонской областей либо территории субъекта РФ, прилегающей к районам проведения специальной военной операции. Единовременная выплата предоставляется одному из родителей (законных представителей) пострадавшего ребенка или пострадавшему ребенку, если на момент выплаты он достиг возраста 18 лет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указ Президента РФ от 21.12.2023 N 975 "О мерах социальной поддержки семей, имеющих детей, пострадавших от агрессии Украины«) . </a:t>
            </a:r>
          </a:p>
          <a:p>
            <a:pPr indent="342900" algn="just">
              <a:spcBef>
                <a:spcPts val="525"/>
              </a:spcBef>
            </a:pPr>
            <a:r>
              <a:rPr lang="ru-RU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Право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единовременную выплату возникает, в случае если пострадавший ребенок является гражданином РФ, постоянно проживает на территории РФ и получил после 18.02.2022 увечье (ранение, травму, контузию). </a:t>
            </a:r>
          </a:p>
          <a:p>
            <a:pPr indent="342900" algn="just">
              <a:spcBef>
                <a:spcPts val="525"/>
              </a:spcBef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Единовременная выплата </a:t>
            </a:r>
            <a:r>
              <a:rPr lang="ru-RU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назначается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 осуществляется </a:t>
            </a:r>
            <a:r>
              <a:rPr lang="ru-RU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СФР России по месту жительства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или </a:t>
            </a:r>
            <a:r>
              <a:rPr lang="ru-RU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месту пребывания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пострадавшего ребенка при документальном подтверждении получения им увечья (ранения, травмы, контузии). </a:t>
            </a:r>
          </a:p>
          <a:p>
            <a:r>
              <a:rPr lang="ru-RU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Внимание: </a:t>
            </a:r>
            <a:r>
              <a:rPr lang="ru-RU" sz="20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данная единовременная выплата </a:t>
            </a:r>
            <a:r>
              <a:rPr lang="ru-RU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 учитывается</a:t>
            </a:r>
            <a:r>
              <a:rPr lang="ru-RU" sz="20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при определении права на получение других выплат и при предоставлении иных мер социальной поддержки, предусмотренных законодательством РФ и законодательством субъектов РФ.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0759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E10545-05A3-0A62-6CD8-DE35A702D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203" y="365125"/>
            <a:ext cx="11248373" cy="1325563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Некоторые социальные выплаты семьям с детьми на территории РО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800" dirty="0">
                <a:solidFill>
                  <a:srgbClr val="009900"/>
                </a:solidFill>
                <a:effectLst/>
                <a:latin typeface="PT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Областной закон Ростовской области </a:t>
            </a:r>
            <a:r>
              <a:rPr lang="ru-RU" sz="1800" dirty="0">
                <a:solidFill>
                  <a:srgbClr val="22272F"/>
                </a:solidFill>
                <a:effectLst/>
                <a:latin typeface="PT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от 22 октября 2004 г. </a:t>
            </a:r>
            <a:r>
              <a:rPr lang="ru-RU" sz="1800" dirty="0">
                <a:solidFill>
                  <a:srgbClr val="009900"/>
                </a:solidFill>
                <a:effectLst/>
                <a:latin typeface="PT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N 165-ЗС "О социальной поддержке детства в Ростовской области "</a:t>
            </a:r>
            <a:r>
              <a:rPr lang="ru-RU" sz="1800" dirty="0">
                <a:solidFill>
                  <a:srgbClr val="22272F"/>
                </a:solidFill>
                <a:effectLst/>
                <a:latin typeface="PT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) (с изм. и доп.)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627C90-B8EE-E0D5-CBF2-391E2C718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573" y="1528175"/>
            <a:ext cx="11311003" cy="521082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1400" dirty="0">
                <a:solidFill>
                  <a:srgbClr val="2227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жемесячная денежная выплата на каждого ребенка </a:t>
            </a:r>
            <a:r>
              <a:rPr lang="ru-RU" sz="1400" b="1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первого-второго года жизни из малоимущих семей 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приобретения специальных молочных продуктов детского питания (Размер ежемесячной денежной выплаты с учетом индексации определяется постановлением Правительства РО);</a:t>
            </a:r>
          </a:p>
          <a:p>
            <a:r>
              <a:rPr lang="ru-RU" sz="1400" dirty="0">
                <a:solidFill>
                  <a:srgbClr val="2227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жемесячная денежная выплата на полноценное питание </a:t>
            </a:r>
            <a:r>
              <a:rPr lang="ru-RU" sz="140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беременных женщин из малоимущих семей, кормящих матерей и детей в возрасте до трех лет из малоимущих семей </a:t>
            </a:r>
            <a:r>
              <a:rPr lang="ru-RU" sz="1400" b="1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с учетом индексации, порядок назначения и предоставления ежемесячной денежной выплаты на полноценное питание устанавливаются Правительством РО);</a:t>
            </a:r>
          </a:p>
          <a:p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Единовременная денежная выплата семьям в связи с рождением одновременно трех и более дете</a:t>
            </a:r>
            <a:r>
              <a:rPr lang="ru-RU" sz="1400" dirty="0">
                <a:solidFill>
                  <a:srgbClr val="2227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(Размер с учетом индексации, порядок назначения и предоставления   устанавливаются Правительством РО);</a:t>
            </a:r>
          </a:p>
          <a:p>
            <a:r>
              <a:rPr lang="ru-RU" sz="1400" dirty="0">
                <a:solidFill>
                  <a:srgbClr val="2227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пособия детям с различными заболеваниями и лицам, осуществляющим уход за ними (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ВИЧ-инфицированным в детском возрасте, больным </a:t>
            </a:r>
            <a:r>
              <a:rPr lang="ru-RU" sz="1400" b="1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фенилкетонурией (</a:t>
            </a:r>
            <a:r>
              <a:rPr lang="ru-RU" sz="140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определяются законом </a:t>
            </a:r>
            <a:r>
              <a:rPr lang="ru-RU" sz="14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165-ЗС. 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назначения и предоставления ежемесячной денежной выплаты устанавливается Правительством РО);</a:t>
            </a:r>
          </a:p>
          <a:p>
            <a:r>
              <a:rPr lang="ru-RU" sz="1400" dirty="0">
                <a:solidFill>
                  <a:srgbClr val="2227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Выплаты детям из многодетных семей (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детям до шести лет - для приобретения лекарственных препаратов по рецептам врачей; детям - учащимся общеобразовательных организаций - для обеспечения школьной или спортивной формой, оплаты проезда на внутригородском транспорте (трамвай, троллейбус и автобус городских линий (кроме такси), а также в автобусах пригородных и внутрирайонных линий) (Размер ежемесячной денежной выплаты с учетом индексации определяется постановлением Правительства РО.)</a:t>
            </a:r>
          </a:p>
          <a:p>
            <a:r>
              <a:rPr lang="ru-RU" sz="1400" dirty="0">
                <a:solidFill>
                  <a:srgbClr val="2227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Ежемесячная выплата детям-сиротам и детям, 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оставшихся без попечения родителей, лицам, потерявшим в период обучения обоих родителей или единственного родителя, обучающимся по образовательным программам основного общего, среднего общего образования в муниципальных общеобразовательных организациях и не находящимся на полном государственном обеспечении - на приобретение продуктов питания, одежды, обуви, мягкого инвентаря, предметов хозяйственного обихода, личной гигиены, книг, посещение культурно-массовых мероприятий и прочие расходы. (Размер определяется законом; Порядок назначения и выплаты ежемесячной денежной выплаты определяется Правительством РО);</a:t>
            </a:r>
          </a:p>
          <a:p>
            <a:r>
              <a:rPr lang="ru-RU" sz="1400" dirty="0">
                <a:solidFill>
                  <a:srgbClr val="2227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меры социальной поддержки в соответствии с указанным законом РО.</a:t>
            </a:r>
            <a:r>
              <a:rPr lang="ru-RU" sz="1400" b="0" i="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4554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5915" y="533400"/>
            <a:ext cx="10431888" cy="570391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br>
              <a:rPr lang="en-US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br>
              <a:rPr lang="en-US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sz="5400" dirty="0">
                <a:latin typeface="Times New Roman" pitchFamily="18" charset="0"/>
                <a:cs typeface="Times New Roman" pitchFamily="18" charset="0"/>
              </a:rPr>
            </a:br>
            <a:br>
              <a:rPr lang="ru-RU" sz="5400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0" descr="http://rzemet.pnzreg.ru/files/zemetchino_pnzreg_ru/soc_zashchita/th_posobie_dlya_mnogodetnyh_sem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587" y="2884557"/>
            <a:ext cx="3238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социального обеспечения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0DA6-B6D3-4506-8193-B91B5DCE00C0}" type="slidenum">
              <a:rPr lang="ru-RU" smtClean="0"/>
              <a:pPr/>
              <a:t>38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951" y="2884557"/>
            <a:ext cx="2808000" cy="187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698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4282</Words>
  <Application>Microsoft Office PowerPoint</Application>
  <PresentationFormat>Широкоэкранный</PresentationFormat>
  <Paragraphs>423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PT Serif</vt:lpstr>
      <vt:lpstr>Times New Roman</vt:lpstr>
      <vt:lpstr>Wingdings</vt:lpstr>
      <vt:lpstr>Тема Office</vt:lpstr>
      <vt:lpstr>Пособия и выплаты гражданам, имеющим  детей</vt:lpstr>
      <vt:lpstr>Характерные признаки пособий (социальных выплат)</vt:lpstr>
      <vt:lpstr>Пособия гражданам, имеющим детей по обязательному социальному страхованию (основная нормативно-правовая база)</vt:lpstr>
      <vt:lpstr>Источники финансирования пособий гражданам, имеющим детей</vt:lpstr>
      <vt:lpstr>Важная информация:</vt:lpstr>
      <vt:lpstr>Дифференциация пособий и социальных выплат по источнику финансирования</vt:lpstr>
      <vt:lpstr>Классификация пособий и иных социальных выплат в зависимости от территории (пределов) предоставления</vt:lpstr>
      <vt:lpstr>Способы увеличения размеров пособий</vt:lpstr>
      <vt:lpstr>Категории граждан, имеющих право на пособия гражданам, имеющим детей (ст. 1 ФЗ № 81-ФЗ):</vt:lpstr>
      <vt:lpstr>Видовая дифференциация пособий гражданам, имеющим детей (ФЗ № 81-фз)</vt:lpstr>
      <vt:lpstr>Пособие по беременности и родам (ПБР)</vt:lpstr>
      <vt:lpstr>Период выплаты ПБР (ст.7 ФЗ № 81-ФЗ):</vt:lpstr>
      <vt:lpstr>Дополнительные правила, относящееся к выплате ПБР: </vt:lpstr>
      <vt:lpstr>Размеры ПБР(ст. 8 ФЗ № 81-ФЗ):</vt:lpstr>
      <vt:lpstr> Минимальный и максимальный размеры ПБР на 22024 г.023 год:</vt:lpstr>
      <vt:lpstr>единовременное пособие при рождении ребенка (детей) (ПРР) (ст.11, 12 ФЗ № 81-ФЗ)</vt:lpstr>
      <vt:lpstr>единое ежемесячное пособие в связи с рождением и воспитанием ребенка</vt:lpstr>
      <vt:lpstr>Категории лиц, имеющих право на данное пособие</vt:lpstr>
      <vt:lpstr>Особенности нового пособия</vt:lpstr>
      <vt:lpstr>Критерии нуждаемости</vt:lpstr>
      <vt:lpstr>Условия назначения единовременного пособия при передаче ребенка на воспитание в семью (ППРВС) (ст.12.1 ФЗ №81-ФЗ) </vt:lpstr>
      <vt:lpstr>единовременное пособие при передаче ребенка на воспитание в семью (ППРВС) (12.2 ФЗ №81-ФЗ) </vt:lpstr>
      <vt:lpstr>Пособия семьям военнослужащих, проходящих службу по призыву по ФЗ №81-ФЗ</vt:lpstr>
      <vt:lpstr>Единовременное пособие беременной жене военнослужащего, проходящего военную службу по призыву (ЕПБЖВ) (ст.12.3,12.4 ФЗ №81-ФЗ)</vt:lpstr>
      <vt:lpstr>Ежемесячное пособие на ребенка военнослужащего, проходящего военную службу по призыву (ЕПРВ) (ст. 12.5 ФЗ №81-ФЗ)</vt:lpstr>
      <vt:lpstr>Продолжительность, размеры и дополнительные условия выплаты  ежемесячное пособие на ребенка военнослужащего, проходящего военную службу по призыву (ЕПРВ) (ст. 12.6 -12.7 ФЗ №81-ФЗ) </vt:lpstr>
      <vt:lpstr>Право на ежемесячное пособие по уходу за ребенком (ЕПУР)(ст.13 ФЗ №81-ФЗ) имеют</vt:lpstr>
      <vt:lpstr>Основания увольнения, дающие право на получение ЕПУР </vt:lpstr>
      <vt:lpstr>Дополнительные критерии сохранения и реализации права на ЕПУР на основе ст. 13 ФЗ № 81-ФЗ</vt:lpstr>
      <vt:lpstr>Период выплаты ЕПУР (ст. 14 ФЗ №81-ФЗ)</vt:lpstr>
      <vt:lpstr>Размеры ЕПУР (ст. 15 ФЗ № 81-ФЗ)</vt:lpstr>
      <vt:lpstr>Социальное пособие детям-сиротам и детям, оставшимся без попечения родителей (ФЗ № 159-фз «О дополнительных гарантиях по социальной поддержке детей-сирот и детей, оставшихся без попечения родителей»)</vt:lpstr>
      <vt:lpstr>Материнский капитал (ФЗ №  256-ФЗ «"О дополнительных мерах государственной поддержки семей, имеющих детей" </vt:lpstr>
      <vt:lpstr>Цели Распоряжения материнским капиталом:</vt:lpstr>
      <vt:lpstr>Презентация PowerPoint</vt:lpstr>
      <vt:lpstr>Единовременная выплата семьям, имеющим детей, пострадавших от агрессии Украины</vt:lpstr>
      <vt:lpstr> Некоторые социальные выплаты семьям с детьми на территории РО  (Областной закон Ростовской области от 22 октября 2004 г. N 165-ЗС "О социальной поддержке детства в Ростовской области ") (с изм. и доп.) </vt:lpstr>
      <vt:lpstr> Спасибо за внимание!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Пособия и выплаты гражданам, имеющим  детей</dc:title>
  <dc:creator>Ерёмина Светлана Николаевна</dc:creator>
  <cp:lastModifiedBy>Ерёмина Светлана Николаевна</cp:lastModifiedBy>
  <cp:revision>31</cp:revision>
  <dcterms:created xsi:type="dcterms:W3CDTF">2024-01-12T15:34:20Z</dcterms:created>
  <dcterms:modified xsi:type="dcterms:W3CDTF">2024-01-13T06:43:15Z</dcterms:modified>
</cp:coreProperties>
</file>