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306" r:id="rId3"/>
    <p:sldId id="298" r:id="rId4"/>
    <p:sldId id="259" r:id="rId5"/>
    <p:sldId id="301" r:id="rId6"/>
    <p:sldId id="258" r:id="rId7"/>
    <p:sldId id="260" r:id="rId8"/>
    <p:sldId id="261" r:id="rId9"/>
    <p:sldId id="303" r:id="rId10"/>
    <p:sldId id="263" r:id="rId11"/>
    <p:sldId id="265" r:id="rId12"/>
    <p:sldId id="266" r:id="rId13"/>
    <p:sldId id="268" r:id="rId14"/>
    <p:sldId id="269" r:id="rId15"/>
    <p:sldId id="304" r:id="rId16"/>
    <p:sldId id="270" r:id="rId17"/>
    <p:sldId id="271" r:id="rId18"/>
    <p:sldId id="272" r:id="rId19"/>
    <p:sldId id="305" r:id="rId20"/>
    <p:sldId id="273" r:id="rId21"/>
    <p:sldId id="274" r:id="rId22"/>
    <p:sldId id="275" r:id="rId23"/>
    <p:sldId id="276" r:id="rId24"/>
    <p:sldId id="277" r:id="rId25"/>
    <p:sldId id="278" r:id="rId26"/>
    <p:sldId id="299" r:id="rId27"/>
    <p:sldId id="279" r:id="rId28"/>
    <p:sldId id="281" r:id="rId29"/>
    <p:sldId id="286" r:id="rId30"/>
    <p:sldId id="282" r:id="rId31"/>
    <p:sldId id="283" r:id="rId32"/>
    <p:sldId id="284" r:id="rId33"/>
    <p:sldId id="285" r:id="rId34"/>
    <p:sldId id="297" r:id="rId35"/>
    <p:sldId id="295" r:id="rId36"/>
    <p:sldId id="289" r:id="rId37"/>
    <p:sldId id="290" r:id="rId38"/>
    <p:sldId id="296" r:id="rId39"/>
    <p:sldId id="291" r:id="rId40"/>
    <p:sldId id="292" r:id="rId41"/>
    <p:sldId id="293" r:id="rId42"/>
    <p:sldId id="294" r:id="rId4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0.jpeg"/></Relationships>
</file>

<file path=ppt/diagrams/_rels/data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png"/></Relationships>
</file>

<file path=ppt/diagrams/_rels/data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diagrams/_rels/data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diagrams/_rels/drawing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diagrams/_rels/drawing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554013-3B88-4AB2-9D86-9685DF90D5D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7530E5-BFFD-4070-9200-6DCBF4C102EA}">
      <dgm:prSet phldrT="[Текст]" custT="1"/>
      <dgm:spPr/>
      <dgm:t>
        <a:bodyPr/>
        <a:lstStyle/>
        <a:p>
          <a:r>
            <a:rPr lang="ru-RU" sz="2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Спор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-  - столкновение мнений или позиций, в ходе которого стороны приводят аргументы в поддержку своих убеждений и кри­тикуют несовместимые с последними представления другой сто­роны</a:t>
          </a:r>
        </a:p>
      </dgm:t>
    </dgm:pt>
    <dgm:pt modelId="{765C7CA9-94CC-408E-9B81-9CC9F73DA444}" type="parTrans" cxnId="{AD313775-CEE4-4F65-BD12-43175C61BF3F}">
      <dgm:prSet/>
      <dgm:spPr/>
      <dgm:t>
        <a:bodyPr/>
        <a:lstStyle/>
        <a:p>
          <a:endParaRPr lang="ru-RU"/>
        </a:p>
      </dgm:t>
    </dgm:pt>
    <dgm:pt modelId="{5FFDA7BF-4F66-44E6-ACE7-8ACF72E92938}" type="sibTrans" cxnId="{AD313775-CEE4-4F65-BD12-43175C61BF3F}">
      <dgm:prSet/>
      <dgm:spPr/>
      <dgm:t>
        <a:bodyPr/>
        <a:lstStyle/>
        <a:p>
          <a:endParaRPr lang="ru-RU"/>
        </a:p>
      </dgm:t>
    </dgm:pt>
    <dgm:pt modelId="{F0BB97DF-E37E-4B72-8D6F-3D8EB39BADFC}">
      <dgm:prSet phldrT="[Текст]" custT="1"/>
      <dgm:spPr/>
      <dgm:t>
        <a:bodyPr/>
        <a:lstStyle/>
        <a:p>
          <a:r>
            <a:rPr lang="ru-RU" sz="2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Конфликт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- (от лат. </a:t>
          </a:r>
          <a:r>
            <a:rPr lang="ru-RU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conflictus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- столкновение) столкновение противоположных интересов, взглядов, стремлений, приводящее к борьбе. Конфликт – спор, доведенный, как правило, </a:t>
          </a:r>
          <a:r>
            <a:rPr lang="ru-RU" sz="2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 невозможности урегулировать противоречия</a:t>
          </a:r>
        </a:p>
      </dgm:t>
    </dgm:pt>
    <dgm:pt modelId="{E88D24E2-1BD0-46D0-96CB-6ECEBBB4D4D5}" type="parTrans" cxnId="{40CE8D79-DFE3-473F-B950-50B13F530E1E}">
      <dgm:prSet/>
      <dgm:spPr/>
      <dgm:t>
        <a:bodyPr/>
        <a:lstStyle/>
        <a:p>
          <a:endParaRPr lang="ru-RU"/>
        </a:p>
      </dgm:t>
    </dgm:pt>
    <dgm:pt modelId="{A88883AA-EB32-49C2-9AD5-7C265AB97F6A}" type="sibTrans" cxnId="{40CE8D79-DFE3-473F-B950-50B13F530E1E}">
      <dgm:prSet/>
      <dgm:spPr/>
      <dgm:t>
        <a:bodyPr/>
        <a:lstStyle/>
        <a:p>
          <a:endParaRPr lang="ru-RU"/>
        </a:p>
      </dgm:t>
    </dgm:pt>
    <dgm:pt modelId="{369618AB-C9B9-4C2C-913B-FAFCCD04FE42}" type="pres">
      <dgm:prSet presAssocID="{77554013-3B88-4AB2-9D86-9685DF90D5D1}" presName="diagram" presStyleCnt="0">
        <dgm:presLayoutVars>
          <dgm:dir/>
          <dgm:resizeHandles val="exact"/>
        </dgm:presLayoutVars>
      </dgm:prSet>
      <dgm:spPr/>
    </dgm:pt>
    <dgm:pt modelId="{779862B0-D51D-4867-88ED-DCB093FC9A4B}" type="pres">
      <dgm:prSet presAssocID="{B87530E5-BFFD-4070-9200-6DCBF4C102EA}" presName="node" presStyleLbl="node1" presStyleIdx="0" presStyleCnt="2">
        <dgm:presLayoutVars>
          <dgm:bulletEnabled val="1"/>
        </dgm:presLayoutVars>
      </dgm:prSet>
      <dgm:spPr/>
    </dgm:pt>
    <dgm:pt modelId="{304E9D5D-377B-462F-BEA4-13B7209F52A2}" type="pres">
      <dgm:prSet presAssocID="{5FFDA7BF-4F66-44E6-ACE7-8ACF72E92938}" presName="sibTrans" presStyleCnt="0"/>
      <dgm:spPr/>
    </dgm:pt>
    <dgm:pt modelId="{F77FE5EF-9B65-4E52-AB0E-2BA86496DD19}" type="pres">
      <dgm:prSet presAssocID="{F0BB97DF-E37E-4B72-8D6F-3D8EB39BADFC}" presName="node" presStyleLbl="node1" presStyleIdx="1" presStyleCnt="2">
        <dgm:presLayoutVars>
          <dgm:bulletEnabled val="1"/>
        </dgm:presLayoutVars>
      </dgm:prSet>
      <dgm:spPr/>
    </dgm:pt>
  </dgm:ptLst>
  <dgm:cxnLst>
    <dgm:cxn modelId="{FD3D7949-F10C-4E04-A7DE-4D787B2F62F1}" type="presOf" srcId="{77554013-3B88-4AB2-9D86-9685DF90D5D1}" destId="{369618AB-C9B9-4C2C-913B-FAFCCD04FE42}" srcOrd="0" destOrd="0" presId="urn:microsoft.com/office/officeart/2005/8/layout/default"/>
    <dgm:cxn modelId="{AD313775-CEE4-4F65-BD12-43175C61BF3F}" srcId="{77554013-3B88-4AB2-9D86-9685DF90D5D1}" destId="{B87530E5-BFFD-4070-9200-6DCBF4C102EA}" srcOrd="0" destOrd="0" parTransId="{765C7CA9-94CC-408E-9B81-9CC9F73DA444}" sibTransId="{5FFDA7BF-4F66-44E6-ACE7-8ACF72E92938}"/>
    <dgm:cxn modelId="{40CE8D79-DFE3-473F-B950-50B13F530E1E}" srcId="{77554013-3B88-4AB2-9D86-9685DF90D5D1}" destId="{F0BB97DF-E37E-4B72-8D6F-3D8EB39BADFC}" srcOrd="1" destOrd="0" parTransId="{E88D24E2-1BD0-46D0-96CB-6ECEBBB4D4D5}" sibTransId="{A88883AA-EB32-49C2-9AD5-7C265AB97F6A}"/>
    <dgm:cxn modelId="{D36F8DD4-9504-451C-BE83-2440FC0418C4}" type="presOf" srcId="{F0BB97DF-E37E-4B72-8D6F-3D8EB39BADFC}" destId="{F77FE5EF-9B65-4E52-AB0E-2BA86496DD19}" srcOrd="0" destOrd="0" presId="urn:microsoft.com/office/officeart/2005/8/layout/default"/>
    <dgm:cxn modelId="{6C246BF1-3183-45AB-93D3-E7BA8B709A9C}" type="presOf" srcId="{B87530E5-BFFD-4070-9200-6DCBF4C102EA}" destId="{779862B0-D51D-4867-88ED-DCB093FC9A4B}" srcOrd="0" destOrd="0" presId="urn:microsoft.com/office/officeart/2005/8/layout/default"/>
    <dgm:cxn modelId="{10182812-7BE0-466F-AE58-286348E8FA1A}" type="presParOf" srcId="{369618AB-C9B9-4C2C-913B-FAFCCD04FE42}" destId="{779862B0-D51D-4867-88ED-DCB093FC9A4B}" srcOrd="0" destOrd="0" presId="urn:microsoft.com/office/officeart/2005/8/layout/default"/>
    <dgm:cxn modelId="{3FE41F51-E60F-45E3-A579-C7056357AFFD}" type="presParOf" srcId="{369618AB-C9B9-4C2C-913B-FAFCCD04FE42}" destId="{304E9D5D-377B-462F-BEA4-13B7209F52A2}" srcOrd="1" destOrd="0" presId="urn:microsoft.com/office/officeart/2005/8/layout/default"/>
    <dgm:cxn modelId="{6CE510B1-4FF0-4E06-94FD-A0DFB927F8BF}" type="presParOf" srcId="{369618AB-C9B9-4C2C-913B-FAFCCD04FE42}" destId="{F77FE5EF-9B65-4E52-AB0E-2BA86496DD19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CCE2AE-5665-4D59-BA3F-784E87AF3A0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DA1AD07-5359-42F0-B0CA-1AB6BAF499B3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возникает </a:t>
          </a:r>
          <a:r>
            <a: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исключительно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в рамках </a:t>
          </a:r>
          <a:r>
            <a: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индивидуальных трудовых отношений</a:t>
          </a:r>
        </a:p>
      </dgm:t>
    </dgm:pt>
    <dgm:pt modelId="{6DC707A2-395D-44BE-AE90-C08D1E591B44}" type="parTrans" cxnId="{C50FF811-CF76-4460-B44E-59D0110BA832}">
      <dgm:prSet/>
      <dgm:spPr/>
      <dgm:t>
        <a:bodyPr/>
        <a:lstStyle/>
        <a:p>
          <a:endParaRPr lang="ru-RU"/>
        </a:p>
      </dgm:t>
    </dgm:pt>
    <dgm:pt modelId="{075D6CF0-CE39-4D04-A1A6-238D7063696D}" type="sibTrans" cxnId="{C50FF811-CF76-4460-B44E-59D0110BA832}">
      <dgm:prSet/>
      <dgm:spPr/>
      <dgm:t>
        <a:bodyPr/>
        <a:lstStyle/>
        <a:p>
          <a:endParaRPr lang="ru-RU"/>
        </a:p>
      </dgm:t>
    </dgm:pt>
    <dgm:pt modelId="{28189784-E8FA-4A0E-B86D-277732A0E560}">
      <dgm:prSet phldrT="[Текст]" custT="1"/>
      <dgm:spPr/>
      <dgm:t>
        <a:bodyPr/>
        <a:lstStyle/>
        <a:p>
          <a:r>
            <a: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стороны: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работник (бывший работник; лицо, желавшее стать работником) и работодатель</a:t>
          </a:r>
        </a:p>
      </dgm:t>
    </dgm:pt>
    <dgm:pt modelId="{3AFC0D65-1021-4D82-8C52-DD1065874442}" type="parTrans" cxnId="{A812AA13-6480-4B07-A5DF-467F35C3354C}">
      <dgm:prSet/>
      <dgm:spPr/>
      <dgm:t>
        <a:bodyPr/>
        <a:lstStyle/>
        <a:p>
          <a:endParaRPr lang="ru-RU"/>
        </a:p>
      </dgm:t>
    </dgm:pt>
    <dgm:pt modelId="{FC27036F-45B5-46A6-B9F8-6963B5B2F3ED}" type="sibTrans" cxnId="{A812AA13-6480-4B07-A5DF-467F35C3354C}">
      <dgm:prSet/>
      <dgm:spPr/>
      <dgm:t>
        <a:bodyPr/>
        <a:lstStyle/>
        <a:p>
          <a:endParaRPr lang="ru-RU"/>
        </a:p>
      </dgm:t>
    </dgm:pt>
    <dgm:pt modelId="{D6319AFF-F13E-4775-8F6A-FCAA7170E846}">
      <dgm:prSet phldrT="[Текст]" custT="1"/>
      <dgm:spPr/>
      <dgm:t>
        <a:bodyPr/>
        <a:lstStyle/>
        <a:p>
          <a:r>
            <a: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вопросам </a:t>
          </a: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применения норм трудового права, включая условия трудового договора, в том числе </a:t>
          </a:r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об установлении или изменении индивидуальных условий труда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67ADD9-02FB-4798-840C-3DAA599936CB}" type="parTrans" cxnId="{AEB72259-2E31-49C6-8B65-B348027AEEDC}">
      <dgm:prSet/>
      <dgm:spPr/>
      <dgm:t>
        <a:bodyPr/>
        <a:lstStyle/>
        <a:p>
          <a:endParaRPr lang="ru-RU"/>
        </a:p>
      </dgm:t>
    </dgm:pt>
    <dgm:pt modelId="{57310693-FA2E-4690-84C9-B28AD04F3CCF}" type="sibTrans" cxnId="{AEB72259-2E31-49C6-8B65-B348027AEEDC}">
      <dgm:prSet/>
      <dgm:spPr/>
      <dgm:t>
        <a:bodyPr/>
        <a:lstStyle/>
        <a:p>
          <a:endParaRPr lang="ru-RU"/>
        </a:p>
      </dgm:t>
    </dgm:pt>
    <dgm:pt modelId="{81908B29-BD31-49F7-A0B7-45DF1CBAD4F3}">
      <dgm:prSet phldrT="[Текст]" custT="1"/>
      <dgm:spPr/>
      <dgm:t>
        <a:bodyPr/>
        <a:lstStyle/>
        <a:p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рассматривают:</a:t>
          </a:r>
        </a:p>
        <a:p>
          <a:r>
            <a: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органы по рассмотрению трудовых споров</a:t>
          </a:r>
        </a:p>
      </dgm:t>
    </dgm:pt>
    <dgm:pt modelId="{1A9A188C-4345-4795-9890-5DF769AE0A3A}" type="parTrans" cxnId="{6DEE4FAD-F6F0-4069-B758-138531D4EC26}">
      <dgm:prSet/>
      <dgm:spPr/>
      <dgm:t>
        <a:bodyPr/>
        <a:lstStyle/>
        <a:p>
          <a:endParaRPr lang="ru-RU"/>
        </a:p>
      </dgm:t>
    </dgm:pt>
    <dgm:pt modelId="{3BB83902-1CCD-405A-86F4-642E5D663329}" type="sibTrans" cxnId="{6DEE4FAD-F6F0-4069-B758-138531D4EC26}">
      <dgm:prSet/>
      <dgm:spPr/>
      <dgm:t>
        <a:bodyPr/>
        <a:lstStyle/>
        <a:p>
          <a:endParaRPr lang="ru-RU"/>
        </a:p>
      </dgm:t>
    </dgm:pt>
    <dgm:pt modelId="{10092D39-69A7-42BF-A114-80C04269F48C}">
      <dgm:prSet phldrT="[Текст]" custT="1"/>
      <dgm:spPr/>
      <dgm:t>
        <a:bodyPr/>
        <a:lstStyle/>
        <a:p>
          <a:r>
            <a: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процедуре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установленной законодательством РФ</a:t>
          </a:r>
        </a:p>
      </dgm:t>
    </dgm:pt>
    <dgm:pt modelId="{4258B4FD-06D8-4719-AEA7-B886BF8D89E3}" type="parTrans" cxnId="{3F882445-F383-40E1-BB97-399E8F7A2D3F}">
      <dgm:prSet/>
      <dgm:spPr/>
      <dgm:t>
        <a:bodyPr/>
        <a:lstStyle/>
        <a:p>
          <a:endParaRPr lang="ru-RU"/>
        </a:p>
      </dgm:t>
    </dgm:pt>
    <dgm:pt modelId="{51A6F6C8-A3AC-40A8-A806-B5578AABB81B}" type="sibTrans" cxnId="{3F882445-F383-40E1-BB97-399E8F7A2D3F}">
      <dgm:prSet/>
      <dgm:spPr/>
      <dgm:t>
        <a:bodyPr/>
        <a:lstStyle/>
        <a:p>
          <a:endParaRPr lang="ru-RU"/>
        </a:p>
      </dgm:t>
    </dgm:pt>
    <dgm:pt modelId="{9DF1F69B-7D55-44B0-A907-2D9452685B02}" type="pres">
      <dgm:prSet presAssocID="{87CCE2AE-5665-4D59-BA3F-784E87AF3A05}" presName="diagram" presStyleCnt="0">
        <dgm:presLayoutVars>
          <dgm:dir/>
          <dgm:resizeHandles val="exact"/>
        </dgm:presLayoutVars>
      </dgm:prSet>
      <dgm:spPr/>
    </dgm:pt>
    <dgm:pt modelId="{84B815CE-8686-4084-81D9-08A7E08A7DB6}" type="pres">
      <dgm:prSet presAssocID="{BDA1AD07-5359-42F0-B0CA-1AB6BAF499B3}" presName="node" presStyleLbl="node1" presStyleIdx="0" presStyleCnt="5">
        <dgm:presLayoutVars>
          <dgm:bulletEnabled val="1"/>
        </dgm:presLayoutVars>
      </dgm:prSet>
      <dgm:spPr/>
    </dgm:pt>
    <dgm:pt modelId="{5F8D056C-BC45-432B-A688-F8ABCCF6322E}" type="pres">
      <dgm:prSet presAssocID="{075D6CF0-CE39-4D04-A1A6-238D7063696D}" presName="sibTrans" presStyleCnt="0"/>
      <dgm:spPr/>
    </dgm:pt>
    <dgm:pt modelId="{E625B695-EC11-4109-BF24-1D71BF74B083}" type="pres">
      <dgm:prSet presAssocID="{28189784-E8FA-4A0E-B86D-277732A0E560}" presName="node" presStyleLbl="node1" presStyleIdx="1" presStyleCnt="5">
        <dgm:presLayoutVars>
          <dgm:bulletEnabled val="1"/>
        </dgm:presLayoutVars>
      </dgm:prSet>
      <dgm:spPr/>
    </dgm:pt>
    <dgm:pt modelId="{9E8EB75C-C4D2-466B-8932-5AA2CA4F5A30}" type="pres">
      <dgm:prSet presAssocID="{FC27036F-45B5-46A6-B9F8-6963B5B2F3ED}" presName="sibTrans" presStyleCnt="0"/>
      <dgm:spPr/>
    </dgm:pt>
    <dgm:pt modelId="{55FD9C33-F1B8-4FE3-B18D-7C7C3AC61065}" type="pres">
      <dgm:prSet presAssocID="{D6319AFF-F13E-4775-8F6A-FCAA7170E846}" presName="node" presStyleLbl="node1" presStyleIdx="2" presStyleCnt="5">
        <dgm:presLayoutVars>
          <dgm:bulletEnabled val="1"/>
        </dgm:presLayoutVars>
      </dgm:prSet>
      <dgm:spPr/>
    </dgm:pt>
    <dgm:pt modelId="{20EAB021-8043-4B4B-A4E8-16B68B19C312}" type="pres">
      <dgm:prSet presAssocID="{57310693-FA2E-4690-84C9-B28AD04F3CCF}" presName="sibTrans" presStyleCnt="0"/>
      <dgm:spPr/>
    </dgm:pt>
    <dgm:pt modelId="{199F8838-3A81-433D-8D12-099FCC058BE2}" type="pres">
      <dgm:prSet presAssocID="{81908B29-BD31-49F7-A0B7-45DF1CBAD4F3}" presName="node" presStyleLbl="node1" presStyleIdx="3" presStyleCnt="5">
        <dgm:presLayoutVars>
          <dgm:bulletEnabled val="1"/>
        </dgm:presLayoutVars>
      </dgm:prSet>
      <dgm:spPr/>
    </dgm:pt>
    <dgm:pt modelId="{B7CA65F0-AF09-412E-8F19-46ED4643EA72}" type="pres">
      <dgm:prSet presAssocID="{3BB83902-1CCD-405A-86F4-642E5D663329}" presName="sibTrans" presStyleCnt="0"/>
      <dgm:spPr/>
    </dgm:pt>
    <dgm:pt modelId="{A74A9B84-9C4D-49AC-9179-0DEDB7C92A83}" type="pres">
      <dgm:prSet presAssocID="{10092D39-69A7-42BF-A114-80C04269F48C}" presName="node" presStyleLbl="node1" presStyleIdx="4" presStyleCnt="5">
        <dgm:presLayoutVars>
          <dgm:bulletEnabled val="1"/>
        </dgm:presLayoutVars>
      </dgm:prSet>
      <dgm:spPr/>
    </dgm:pt>
  </dgm:ptLst>
  <dgm:cxnLst>
    <dgm:cxn modelId="{758FE305-5EC9-406D-B3B8-A253DC62B6FC}" type="presOf" srcId="{28189784-E8FA-4A0E-B86D-277732A0E560}" destId="{E625B695-EC11-4109-BF24-1D71BF74B083}" srcOrd="0" destOrd="0" presId="urn:microsoft.com/office/officeart/2005/8/layout/default"/>
    <dgm:cxn modelId="{C50FF811-CF76-4460-B44E-59D0110BA832}" srcId="{87CCE2AE-5665-4D59-BA3F-784E87AF3A05}" destId="{BDA1AD07-5359-42F0-B0CA-1AB6BAF499B3}" srcOrd="0" destOrd="0" parTransId="{6DC707A2-395D-44BE-AE90-C08D1E591B44}" sibTransId="{075D6CF0-CE39-4D04-A1A6-238D7063696D}"/>
    <dgm:cxn modelId="{A812AA13-6480-4B07-A5DF-467F35C3354C}" srcId="{87CCE2AE-5665-4D59-BA3F-784E87AF3A05}" destId="{28189784-E8FA-4A0E-B86D-277732A0E560}" srcOrd="1" destOrd="0" parTransId="{3AFC0D65-1021-4D82-8C52-DD1065874442}" sibTransId="{FC27036F-45B5-46A6-B9F8-6963B5B2F3ED}"/>
    <dgm:cxn modelId="{24A2E661-E76C-4E68-8628-CAAFB18B2AD6}" type="presOf" srcId="{81908B29-BD31-49F7-A0B7-45DF1CBAD4F3}" destId="{199F8838-3A81-433D-8D12-099FCC058BE2}" srcOrd="0" destOrd="0" presId="urn:microsoft.com/office/officeart/2005/8/layout/default"/>
    <dgm:cxn modelId="{3F882445-F383-40E1-BB97-399E8F7A2D3F}" srcId="{87CCE2AE-5665-4D59-BA3F-784E87AF3A05}" destId="{10092D39-69A7-42BF-A114-80C04269F48C}" srcOrd="4" destOrd="0" parTransId="{4258B4FD-06D8-4719-AEA7-B886BF8D89E3}" sibTransId="{51A6F6C8-A3AC-40A8-A806-B5578AABB81B}"/>
    <dgm:cxn modelId="{AEB72259-2E31-49C6-8B65-B348027AEEDC}" srcId="{87CCE2AE-5665-4D59-BA3F-784E87AF3A05}" destId="{D6319AFF-F13E-4775-8F6A-FCAA7170E846}" srcOrd="2" destOrd="0" parTransId="{C867ADD9-02FB-4798-840C-3DAA599936CB}" sibTransId="{57310693-FA2E-4690-84C9-B28AD04F3CCF}"/>
    <dgm:cxn modelId="{DD29A383-CAF2-475C-BA76-A199E1F34E00}" type="presOf" srcId="{BDA1AD07-5359-42F0-B0CA-1AB6BAF499B3}" destId="{84B815CE-8686-4084-81D9-08A7E08A7DB6}" srcOrd="0" destOrd="0" presId="urn:microsoft.com/office/officeart/2005/8/layout/default"/>
    <dgm:cxn modelId="{3AA41096-DCFB-4EC2-B666-BB2C4252D89A}" type="presOf" srcId="{87CCE2AE-5665-4D59-BA3F-784E87AF3A05}" destId="{9DF1F69B-7D55-44B0-A907-2D9452685B02}" srcOrd="0" destOrd="0" presId="urn:microsoft.com/office/officeart/2005/8/layout/default"/>
    <dgm:cxn modelId="{6DEE4FAD-F6F0-4069-B758-138531D4EC26}" srcId="{87CCE2AE-5665-4D59-BA3F-784E87AF3A05}" destId="{81908B29-BD31-49F7-A0B7-45DF1CBAD4F3}" srcOrd="3" destOrd="0" parTransId="{1A9A188C-4345-4795-9890-5DF769AE0A3A}" sibTransId="{3BB83902-1CCD-405A-86F4-642E5D663329}"/>
    <dgm:cxn modelId="{BC59B4C6-4A2E-47E8-9AF5-A067EAAE461D}" type="presOf" srcId="{10092D39-69A7-42BF-A114-80C04269F48C}" destId="{A74A9B84-9C4D-49AC-9179-0DEDB7C92A83}" srcOrd="0" destOrd="0" presId="urn:microsoft.com/office/officeart/2005/8/layout/default"/>
    <dgm:cxn modelId="{FD1150EA-FA71-4350-BF34-E3B4B4312CE1}" type="presOf" srcId="{D6319AFF-F13E-4775-8F6A-FCAA7170E846}" destId="{55FD9C33-F1B8-4FE3-B18D-7C7C3AC61065}" srcOrd="0" destOrd="0" presId="urn:microsoft.com/office/officeart/2005/8/layout/default"/>
    <dgm:cxn modelId="{62AA89D9-E117-41C1-BE4F-E784C7D4ED8F}" type="presParOf" srcId="{9DF1F69B-7D55-44B0-A907-2D9452685B02}" destId="{84B815CE-8686-4084-81D9-08A7E08A7DB6}" srcOrd="0" destOrd="0" presId="urn:microsoft.com/office/officeart/2005/8/layout/default"/>
    <dgm:cxn modelId="{2A9F9DEA-A2B6-4F4A-A480-D09F4915A41B}" type="presParOf" srcId="{9DF1F69B-7D55-44B0-A907-2D9452685B02}" destId="{5F8D056C-BC45-432B-A688-F8ABCCF6322E}" srcOrd="1" destOrd="0" presId="urn:microsoft.com/office/officeart/2005/8/layout/default"/>
    <dgm:cxn modelId="{66E0596C-10D8-4B06-AEE6-89888AF9B860}" type="presParOf" srcId="{9DF1F69B-7D55-44B0-A907-2D9452685B02}" destId="{E625B695-EC11-4109-BF24-1D71BF74B083}" srcOrd="2" destOrd="0" presId="urn:microsoft.com/office/officeart/2005/8/layout/default"/>
    <dgm:cxn modelId="{17A7E91D-B60E-41DE-8BD6-3C1A304C90A0}" type="presParOf" srcId="{9DF1F69B-7D55-44B0-A907-2D9452685B02}" destId="{9E8EB75C-C4D2-466B-8932-5AA2CA4F5A30}" srcOrd="3" destOrd="0" presId="urn:microsoft.com/office/officeart/2005/8/layout/default"/>
    <dgm:cxn modelId="{A2806AB7-75E7-4E32-9634-0A800C1F57A5}" type="presParOf" srcId="{9DF1F69B-7D55-44B0-A907-2D9452685B02}" destId="{55FD9C33-F1B8-4FE3-B18D-7C7C3AC61065}" srcOrd="4" destOrd="0" presId="urn:microsoft.com/office/officeart/2005/8/layout/default"/>
    <dgm:cxn modelId="{AD7CBFA4-33D9-4ACA-9B05-770D44E33EEC}" type="presParOf" srcId="{9DF1F69B-7D55-44B0-A907-2D9452685B02}" destId="{20EAB021-8043-4B4B-A4E8-16B68B19C312}" srcOrd="5" destOrd="0" presId="urn:microsoft.com/office/officeart/2005/8/layout/default"/>
    <dgm:cxn modelId="{27D5B57A-DCEB-477B-B547-4B152448A8D6}" type="presParOf" srcId="{9DF1F69B-7D55-44B0-A907-2D9452685B02}" destId="{199F8838-3A81-433D-8D12-099FCC058BE2}" srcOrd="6" destOrd="0" presId="urn:microsoft.com/office/officeart/2005/8/layout/default"/>
    <dgm:cxn modelId="{E890A53D-04CA-48BD-B26E-B6AA85A68487}" type="presParOf" srcId="{9DF1F69B-7D55-44B0-A907-2D9452685B02}" destId="{B7CA65F0-AF09-412E-8F19-46ED4643EA72}" srcOrd="7" destOrd="0" presId="urn:microsoft.com/office/officeart/2005/8/layout/default"/>
    <dgm:cxn modelId="{E1F7383F-6A92-4061-8292-7A45700845C9}" type="presParOf" srcId="{9DF1F69B-7D55-44B0-A907-2D9452685B02}" destId="{A74A9B84-9C4D-49AC-9179-0DEDB7C92A8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0BD9391-2940-4B68-9311-FF02D0D8B6E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188F868-15E2-4618-ABE6-E285FC55EB87}">
      <dgm:prSet phldrT="[Текст]" custT="1"/>
      <dgm:spPr/>
      <dgm:t>
        <a:bodyPr/>
        <a:lstStyle/>
        <a:p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Комиссия по трудовым спорам (КТС)</a:t>
          </a:r>
        </a:p>
      </dgm:t>
    </dgm:pt>
    <dgm:pt modelId="{7E137E38-2E6A-49D9-A917-9CA3BAD88FC9}" type="parTrans" cxnId="{D6FF609D-0C37-40AE-BA8C-C2DCFC8D08BC}">
      <dgm:prSet/>
      <dgm:spPr/>
      <dgm:t>
        <a:bodyPr/>
        <a:lstStyle/>
        <a:p>
          <a:endParaRPr lang="ru-RU"/>
        </a:p>
      </dgm:t>
    </dgm:pt>
    <dgm:pt modelId="{D95EE924-5936-44A6-A705-56416353749A}" type="sibTrans" cxnId="{D6FF609D-0C37-40AE-BA8C-C2DCFC8D08BC}">
      <dgm:prSet/>
      <dgm:spPr/>
      <dgm:t>
        <a:bodyPr/>
        <a:lstStyle/>
        <a:p>
          <a:endParaRPr lang="ru-RU"/>
        </a:p>
      </dgm:t>
    </dgm:pt>
    <dgm:pt modelId="{D01FC65C-0ED8-4E9F-B8AB-AF08C99B1858}">
      <dgm:prSet phldrT="[Текст]" custT="1"/>
      <dgm:spPr/>
      <dgm:t>
        <a:bodyPr/>
        <a:lstStyle/>
        <a:p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Суд общей юрисдикции (в том числе, согласно ст. 24 ГПК РФ)</a:t>
          </a:r>
        </a:p>
      </dgm:t>
    </dgm:pt>
    <dgm:pt modelId="{C112246D-2AE1-4144-ADCF-60DA6F00F8C1}" type="parTrans" cxnId="{72BEF9B9-FA74-44B1-8DC6-EC837CC73EB9}">
      <dgm:prSet/>
      <dgm:spPr/>
      <dgm:t>
        <a:bodyPr/>
        <a:lstStyle/>
        <a:p>
          <a:endParaRPr lang="ru-RU"/>
        </a:p>
      </dgm:t>
    </dgm:pt>
    <dgm:pt modelId="{BCE495E3-21A6-4036-9A30-FCE3355B2EAD}" type="sibTrans" cxnId="{72BEF9B9-FA74-44B1-8DC6-EC837CC73EB9}">
      <dgm:prSet/>
      <dgm:spPr/>
      <dgm:t>
        <a:bodyPr/>
        <a:lstStyle/>
        <a:p>
          <a:endParaRPr lang="ru-RU"/>
        </a:p>
      </dgm:t>
    </dgm:pt>
    <dgm:pt modelId="{F4F04A77-B29C-4732-AFC2-0D6B0F4B43D2}">
      <dgm:prSet custT="1"/>
      <dgm:spPr>
        <a:ln>
          <a:solidFill>
            <a:srgbClr val="FF0000"/>
          </a:solidFill>
        </a:ln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В порядке подчиненности (для лиц, проходящих все виды службы) </a:t>
          </a:r>
        </a:p>
      </dgm:t>
    </dgm:pt>
    <dgm:pt modelId="{51B62A8A-A789-4A37-95D0-2A1D5C5DB8E8}" type="parTrans" cxnId="{E5C4CE90-6B8C-4D1D-B3BB-A3F04E43F79E}">
      <dgm:prSet/>
      <dgm:spPr/>
      <dgm:t>
        <a:bodyPr/>
        <a:lstStyle/>
        <a:p>
          <a:endParaRPr lang="ru-RU"/>
        </a:p>
      </dgm:t>
    </dgm:pt>
    <dgm:pt modelId="{0D2871AD-5724-47AB-A844-3520ECDBB2F4}" type="sibTrans" cxnId="{E5C4CE90-6B8C-4D1D-B3BB-A3F04E43F79E}">
      <dgm:prSet/>
      <dgm:spPr/>
      <dgm:t>
        <a:bodyPr/>
        <a:lstStyle/>
        <a:p>
          <a:endParaRPr lang="ru-RU"/>
        </a:p>
      </dgm:t>
    </dgm:pt>
    <dgm:pt modelId="{CFD00CA9-7902-491E-9525-44247A6DE129}" type="pres">
      <dgm:prSet presAssocID="{F0BD9391-2940-4B68-9311-FF02D0D8B6E1}" presName="diagram" presStyleCnt="0">
        <dgm:presLayoutVars>
          <dgm:dir/>
          <dgm:resizeHandles val="exact"/>
        </dgm:presLayoutVars>
      </dgm:prSet>
      <dgm:spPr/>
    </dgm:pt>
    <dgm:pt modelId="{E5F71D4D-C196-46BC-BF4E-7BAA88E9C5D9}" type="pres">
      <dgm:prSet presAssocID="{A188F868-15E2-4618-ABE6-E285FC55EB87}" presName="node" presStyleLbl="node1" presStyleIdx="0" presStyleCnt="3" custLinFactNeighborX="4583">
        <dgm:presLayoutVars>
          <dgm:bulletEnabled val="1"/>
        </dgm:presLayoutVars>
      </dgm:prSet>
      <dgm:spPr/>
    </dgm:pt>
    <dgm:pt modelId="{4514B669-3D71-40B7-BDD0-6AEB28847E58}" type="pres">
      <dgm:prSet presAssocID="{D95EE924-5936-44A6-A705-56416353749A}" presName="sibTrans" presStyleCnt="0"/>
      <dgm:spPr/>
    </dgm:pt>
    <dgm:pt modelId="{BDCFBF34-22EC-4CAB-A926-A0B24E58866E}" type="pres">
      <dgm:prSet presAssocID="{D01FC65C-0ED8-4E9F-B8AB-AF08C99B1858}" presName="node" presStyleLbl="node1" presStyleIdx="1" presStyleCnt="3" custLinFactNeighborX="-634" custLinFactNeighborY="-1017">
        <dgm:presLayoutVars>
          <dgm:bulletEnabled val="1"/>
        </dgm:presLayoutVars>
      </dgm:prSet>
      <dgm:spPr/>
    </dgm:pt>
    <dgm:pt modelId="{D9AF5477-2DDC-4595-BCA6-131A5B30C9C3}" type="pres">
      <dgm:prSet presAssocID="{BCE495E3-21A6-4036-9A30-FCE3355B2EAD}" presName="sibTrans" presStyleCnt="0"/>
      <dgm:spPr/>
    </dgm:pt>
    <dgm:pt modelId="{20A66C88-995F-493D-A00E-B3B928C855B3}" type="pres">
      <dgm:prSet presAssocID="{F4F04A77-B29C-4732-AFC2-0D6B0F4B43D2}" presName="node" presStyleLbl="node1" presStyleIdx="2" presStyleCnt="3" custLinFactNeighborX="-2815" custLinFactNeighborY="-39476">
        <dgm:presLayoutVars>
          <dgm:bulletEnabled val="1"/>
        </dgm:presLayoutVars>
      </dgm:prSet>
      <dgm:spPr/>
    </dgm:pt>
  </dgm:ptLst>
  <dgm:cxnLst>
    <dgm:cxn modelId="{BE9CB260-64FF-4DDB-8B33-07C48F5453BD}" type="presOf" srcId="{A188F868-15E2-4618-ABE6-E285FC55EB87}" destId="{E5F71D4D-C196-46BC-BF4E-7BAA88E9C5D9}" srcOrd="0" destOrd="0" presId="urn:microsoft.com/office/officeart/2005/8/layout/default"/>
    <dgm:cxn modelId="{E5C4CE90-6B8C-4D1D-B3BB-A3F04E43F79E}" srcId="{F0BD9391-2940-4B68-9311-FF02D0D8B6E1}" destId="{F4F04A77-B29C-4732-AFC2-0D6B0F4B43D2}" srcOrd="2" destOrd="0" parTransId="{51B62A8A-A789-4A37-95D0-2A1D5C5DB8E8}" sibTransId="{0D2871AD-5724-47AB-A844-3520ECDBB2F4}"/>
    <dgm:cxn modelId="{D6FF609D-0C37-40AE-BA8C-C2DCFC8D08BC}" srcId="{F0BD9391-2940-4B68-9311-FF02D0D8B6E1}" destId="{A188F868-15E2-4618-ABE6-E285FC55EB87}" srcOrd="0" destOrd="0" parTransId="{7E137E38-2E6A-49D9-A917-9CA3BAD88FC9}" sibTransId="{D95EE924-5936-44A6-A705-56416353749A}"/>
    <dgm:cxn modelId="{D4A708A3-FCB7-4D49-9768-EF1A487D1917}" type="presOf" srcId="{D01FC65C-0ED8-4E9F-B8AB-AF08C99B1858}" destId="{BDCFBF34-22EC-4CAB-A926-A0B24E58866E}" srcOrd="0" destOrd="0" presId="urn:microsoft.com/office/officeart/2005/8/layout/default"/>
    <dgm:cxn modelId="{72BEF9B9-FA74-44B1-8DC6-EC837CC73EB9}" srcId="{F0BD9391-2940-4B68-9311-FF02D0D8B6E1}" destId="{D01FC65C-0ED8-4E9F-B8AB-AF08C99B1858}" srcOrd="1" destOrd="0" parTransId="{C112246D-2AE1-4144-ADCF-60DA6F00F8C1}" sibTransId="{BCE495E3-21A6-4036-9A30-FCE3355B2EAD}"/>
    <dgm:cxn modelId="{118518DE-67B0-4FEB-B17C-14695ADEEC66}" type="presOf" srcId="{F0BD9391-2940-4B68-9311-FF02D0D8B6E1}" destId="{CFD00CA9-7902-491E-9525-44247A6DE129}" srcOrd="0" destOrd="0" presId="urn:microsoft.com/office/officeart/2005/8/layout/default"/>
    <dgm:cxn modelId="{DA1BC4F6-8F40-426A-A11A-30913141127F}" type="presOf" srcId="{F4F04A77-B29C-4732-AFC2-0D6B0F4B43D2}" destId="{20A66C88-995F-493D-A00E-B3B928C855B3}" srcOrd="0" destOrd="0" presId="urn:microsoft.com/office/officeart/2005/8/layout/default"/>
    <dgm:cxn modelId="{FA095DFB-5593-46CD-A0B0-7FFDDC300863}" type="presParOf" srcId="{CFD00CA9-7902-491E-9525-44247A6DE129}" destId="{E5F71D4D-C196-46BC-BF4E-7BAA88E9C5D9}" srcOrd="0" destOrd="0" presId="urn:microsoft.com/office/officeart/2005/8/layout/default"/>
    <dgm:cxn modelId="{06D7385D-723B-44C5-9795-0C4750A5BE10}" type="presParOf" srcId="{CFD00CA9-7902-491E-9525-44247A6DE129}" destId="{4514B669-3D71-40B7-BDD0-6AEB28847E58}" srcOrd="1" destOrd="0" presId="urn:microsoft.com/office/officeart/2005/8/layout/default"/>
    <dgm:cxn modelId="{D1A72BBE-7C0B-4E79-B62C-3663918183EA}" type="presParOf" srcId="{CFD00CA9-7902-491E-9525-44247A6DE129}" destId="{BDCFBF34-22EC-4CAB-A926-A0B24E58866E}" srcOrd="2" destOrd="0" presId="urn:microsoft.com/office/officeart/2005/8/layout/default"/>
    <dgm:cxn modelId="{9A7AF250-C0C2-4224-A1E7-2A21C9DA7D98}" type="presParOf" srcId="{CFD00CA9-7902-491E-9525-44247A6DE129}" destId="{D9AF5477-2DDC-4595-BCA6-131A5B30C9C3}" srcOrd="3" destOrd="0" presId="urn:microsoft.com/office/officeart/2005/8/layout/default"/>
    <dgm:cxn modelId="{0EE1B4AD-AB1F-47AD-8A93-B1C911A2908E}" type="presParOf" srcId="{CFD00CA9-7902-491E-9525-44247A6DE129}" destId="{20A66C88-995F-493D-A00E-B3B928C855B3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173342A-14F7-4875-9BCF-53D72443F38B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2908C8-4A64-40CB-98BD-05A91954FB0B}">
      <dgm:prSet phldrT="[Текст]"/>
      <dgm:spPr/>
      <dgm:t>
        <a:bodyPr/>
        <a:lstStyle/>
        <a:p>
          <a:r>
            <a: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КТС</a:t>
          </a:r>
        </a:p>
      </dgm:t>
    </dgm:pt>
    <dgm:pt modelId="{C05828A2-27A1-4CF9-8E01-D2A653AB00ED}" type="parTrans" cxnId="{75370BC5-72DE-42D5-AEDF-FEE691F42A71}">
      <dgm:prSet/>
      <dgm:spPr/>
      <dgm:t>
        <a:bodyPr/>
        <a:lstStyle/>
        <a:p>
          <a:endParaRPr lang="ru-RU"/>
        </a:p>
      </dgm:t>
    </dgm:pt>
    <dgm:pt modelId="{77281C87-067C-4B9F-8EC9-89545F6E5908}" type="sibTrans" cxnId="{75370BC5-72DE-42D5-AEDF-FEE691F42A71}">
      <dgm:prSet/>
      <dgm:spPr/>
      <dgm:t>
        <a:bodyPr/>
        <a:lstStyle/>
        <a:p>
          <a:endParaRPr lang="ru-RU"/>
        </a:p>
      </dgm:t>
    </dgm:pt>
    <dgm:pt modelId="{76E87326-A9AE-498B-93FA-A9E11E739A64}">
      <dgm:prSet phldrT="[Текст]"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</a:p>
        <a:p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  Рассматривает все трудовые споры, </a:t>
          </a:r>
          <a:r>
            <a: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кроме</a:t>
          </a:r>
          <a:r>
            <a: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тех, для которых предусмотрен иной порядок рассмотрения</a:t>
          </a:r>
        </a:p>
      </dgm:t>
    </dgm:pt>
    <dgm:pt modelId="{F0EF243D-4AF1-4913-85B7-AFF0294D08AF}" type="parTrans" cxnId="{25A38A67-EAAB-4CF6-9AE4-9475DA53103B}">
      <dgm:prSet/>
      <dgm:spPr/>
      <dgm:t>
        <a:bodyPr/>
        <a:lstStyle/>
        <a:p>
          <a:endParaRPr lang="ru-RU"/>
        </a:p>
      </dgm:t>
    </dgm:pt>
    <dgm:pt modelId="{A51AC595-045A-48DB-9A55-0C8B9F60F484}" type="sibTrans" cxnId="{25A38A67-EAAB-4CF6-9AE4-9475DA53103B}">
      <dgm:prSet/>
      <dgm:spPr/>
      <dgm:t>
        <a:bodyPr/>
        <a:lstStyle/>
        <a:p>
          <a:endParaRPr lang="ru-RU"/>
        </a:p>
      </dgm:t>
    </dgm:pt>
    <dgm:pt modelId="{3C4CD7FC-ED3C-4B50-8C90-2BEB4C85D113}">
      <dgm:prSet phldrT="[Текст]"/>
      <dgm:spPr/>
      <dgm:t>
        <a:bodyPr/>
        <a:lstStyle/>
        <a:p>
          <a:r>
            <a: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КТС </a:t>
          </a:r>
        </a:p>
      </dgm:t>
    </dgm:pt>
    <dgm:pt modelId="{0B017AC6-B0BF-4230-8D01-D56EEC074132}" type="parTrans" cxnId="{F394BA51-CCC1-4E8E-92AC-04880BE33FC8}">
      <dgm:prSet/>
      <dgm:spPr/>
      <dgm:t>
        <a:bodyPr/>
        <a:lstStyle/>
        <a:p>
          <a:endParaRPr lang="ru-RU"/>
        </a:p>
      </dgm:t>
    </dgm:pt>
    <dgm:pt modelId="{FD5D85B6-C543-418C-B740-C42652834B9A}" type="sibTrans" cxnId="{F394BA51-CCC1-4E8E-92AC-04880BE33FC8}">
      <dgm:prSet/>
      <dgm:spPr/>
      <dgm:t>
        <a:bodyPr/>
        <a:lstStyle/>
        <a:p>
          <a:endParaRPr lang="ru-RU"/>
        </a:p>
      </dgm:t>
    </dgm:pt>
    <dgm:pt modelId="{9DA77CCA-8F1A-47BD-9B95-660E5C9B1BEF}">
      <dgm:prSet phldrT="[Текст]"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</a:p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  Если работник самостоятельно или с участием своего представителя </a:t>
          </a:r>
          <a:r>
            <a: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 урегулировал разногласия 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при непосредственных переговорах с работодателем</a:t>
          </a:r>
        </a:p>
      </dgm:t>
    </dgm:pt>
    <dgm:pt modelId="{96EAD4BB-4CB3-4B4E-BEE8-85C6CAAE83E5}" type="parTrans" cxnId="{1661034C-3B77-4C18-B3B1-20B0ADD364DC}">
      <dgm:prSet/>
      <dgm:spPr/>
      <dgm:t>
        <a:bodyPr/>
        <a:lstStyle/>
        <a:p>
          <a:endParaRPr lang="ru-RU"/>
        </a:p>
      </dgm:t>
    </dgm:pt>
    <dgm:pt modelId="{F79131CA-D9E4-49C0-8E26-0310FB2280C7}" type="sibTrans" cxnId="{1661034C-3B77-4C18-B3B1-20B0ADD364DC}">
      <dgm:prSet/>
      <dgm:spPr/>
      <dgm:t>
        <a:bodyPr/>
        <a:lstStyle/>
        <a:p>
          <a:endParaRPr lang="ru-RU"/>
        </a:p>
      </dgm:t>
    </dgm:pt>
    <dgm:pt modelId="{CBBDD45B-7071-47DC-9B15-E444F654C561}" type="pres">
      <dgm:prSet presAssocID="{C173342A-14F7-4875-9BCF-53D72443F38B}" presName="Name0" presStyleCnt="0">
        <dgm:presLayoutVars>
          <dgm:dir/>
          <dgm:animLvl val="lvl"/>
          <dgm:resizeHandles val="exact"/>
        </dgm:presLayoutVars>
      </dgm:prSet>
      <dgm:spPr/>
    </dgm:pt>
    <dgm:pt modelId="{08A9C54F-410D-4FA0-B1DD-FF7FA6E3F89B}" type="pres">
      <dgm:prSet presAssocID="{D92908C8-4A64-40CB-98BD-05A91954FB0B}" presName="compositeNode" presStyleCnt="0">
        <dgm:presLayoutVars>
          <dgm:bulletEnabled val="1"/>
        </dgm:presLayoutVars>
      </dgm:prSet>
      <dgm:spPr/>
    </dgm:pt>
    <dgm:pt modelId="{8C44DBD1-98C7-43E1-9737-4F00278D1214}" type="pres">
      <dgm:prSet presAssocID="{D92908C8-4A64-40CB-98BD-05A91954FB0B}" presName="bgRect" presStyleLbl="node1" presStyleIdx="0" presStyleCnt="2"/>
      <dgm:spPr/>
    </dgm:pt>
    <dgm:pt modelId="{7B9DDC0D-23C3-4820-AAF1-6A627B3C3B01}" type="pres">
      <dgm:prSet presAssocID="{D92908C8-4A64-40CB-98BD-05A91954FB0B}" presName="parentNode" presStyleLbl="node1" presStyleIdx="0" presStyleCnt="2">
        <dgm:presLayoutVars>
          <dgm:chMax val="0"/>
          <dgm:bulletEnabled val="1"/>
        </dgm:presLayoutVars>
      </dgm:prSet>
      <dgm:spPr/>
    </dgm:pt>
    <dgm:pt modelId="{5FB97CA1-6BB4-4784-A4CA-6D8292885BC2}" type="pres">
      <dgm:prSet presAssocID="{D92908C8-4A64-40CB-98BD-05A91954FB0B}" presName="childNode" presStyleLbl="node1" presStyleIdx="0" presStyleCnt="2">
        <dgm:presLayoutVars>
          <dgm:bulletEnabled val="1"/>
        </dgm:presLayoutVars>
      </dgm:prSet>
      <dgm:spPr/>
    </dgm:pt>
    <dgm:pt modelId="{4066ED95-C7EC-4E90-8558-CAD4E77BC58B}" type="pres">
      <dgm:prSet presAssocID="{77281C87-067C-4B9F-8EC9-89545F6E5908}" presName="hSp" presStyleCnt="0"/>
      <dgm:spPr/>
    </dgm:pt>
    <dgm:pt modelId="{16155FE1-73A4-483A-BFDC-8F43BB2ECFB0}" type="pres">
      <dgm:prSet presAssocID="{77281C87-067C-4B9F-8EC9-89545F6E5908}" presName="vProcSp" presStyleCnt="0"/>
      <dgm:spPr/>
    </dgm:pt>
    <dgm:pt modelId="{0AD01548-2B47-451F-8F17-BBB955FCB45A}" type="pres">
      <dgm:prSet presAssocID="{77281C87-067C-4B9F-8EC9-89545F6E5908}" presName="vSp1" presStyleCnt="0"/>
      <dgm:spPr/>
    </dgm:pt>
    <dgm:pt modelId="{83EB014B-0C79-4D1A-A843-62BAB3411984}" type="pres">
      <dgm:prSet presAssocID="{77281C87-067C-4B9F-8EC9-89545F6E5908}" presName="simulatedConn" presStyleLbl="solidFgAcc1" presStyleIdx="0" presStyleCnt="1"/>
      <dgm:spPr/>
    </dgm:pt>
    <dgm:pt modelId="{9CF0C9D3-639C-42E3-AB67-F634B8CBD29E}" type="pres">
      <dgm:prSet presAssocID="{77281C87-067C-4B9F-8EC9-89545F6E5908}" presName="vSp2" presStyleCnt="0"/>
      <dgm:spPr/>
    </dgm:pt>
    <dgm:pt modelId="{A341D237-32F3-491C-BD20-6B4385F0E348}" type="pres">
      <dgm:prSet presAssocID="{77281C87-067C-4B9F-8EC9-89545F6E5908}" presName="sibTrans" presStyleCnt="0"/>
      <dgm:spPr/>
    </dgm:pt>
    <dgm:pt modelId="{662B1D84-BBAE-48CD-818C-8B156314211C}" type="pres">
      <dgm:prSet presAssocID="{3C4CD7FC-ED3C-4B50-8C90-2BEB4C85D113}" presName="compositeNode" presStyleCnt="0">
        <dgm:presLayoutVars>
          <dgm:bulletEnabled val="1"/>
        </dgm:presLayoutVars>
      </dgm:prSet>
      <dgm:spPr/>
    </dgm:pt>
    <dgm:pt modelId="{5B4CC892-FEEC-4DE0-89E9-A4D86C45C3F8}" type="pres">
      <dgm:prSet presAssocID="{3C4CD7FC-ED3C-4B50-8C90-2BEB4C85D113}" presName="bgRect" presStyleLbl="node1" presStyleIdx="1" presStyleCnt="2" custLinFactNeighborX="2317" custLinFactNeighborY="2317"/>
      <dgm:spPr/>
    </dgm:pt>
    <dgm:pt modelId="{CB8B1330-B7CB-4726-83DF-FC2DF2E3293D}" type="pres">
      <dgm:prSet presAssocID="{3C4CD7FC-ED3C-4B50-8C90-2BEB4C85D113}" presName="parentNode" presStyleLbl="node1" presStyleIdx="1" presStyleCnt="2">
        <dgm:presLayoutVars>
          <dgm:chMax val="0"/>
          <dgm:bulletEnabled val="1"/>
        </dgm:presLayoutVars>
      </dgm:prSet>
      <dgm:spPr/>
    </dgm:pt>
    <dgm:pt modelId="{29836AD7-38C2-4B80-958C-1BCD888718C5}" type="pres">
      <dgm:prSet presAssocID="{3C4CD7FC-ED3C-4B50-8C90-2BEB4C85D113}" presName="childNode" presStyleLbl="node1" presStyleIdx="1" presStyleCnt="2">
        <dgm:presLayoutVars>
          <dgm:bulletEnabled val="1"/>
        </dgm:presLayoutVars>
      </dgm:prSet>
      <dgm:spPr/>
    </dgm:pt>
  </dgm:ptLst>
  <dgm:cxnLst>
    <dgm:cxn modelId="{7DD6E804-424F-4165-9709-DD14D2B44073}" type="presOf" srcId="{3C4CD7FC-ED3C-4B50-8C90-2BEB4C85D113}" destId="{5B4CC892-FEEC-4DE0-89E9-A4D86C45C3F8}" srcOrd="0" destOrd="0" presId="urn:microsoft.com/office/officeart/2005/8/layout/hProcess7"/>
    <dgm:cxn modelId="{58AF6320-2206-4522-A855-764B03759C4A}" type="presOf" srcId="{3C4CD7FC-ED3C-4B50-8C90-2BEB4C85D113}" destId="{CB8B1330-B7CB-4726-83DF-FC2DF2E3293D}" srcOrd="1" destOrd="0" presId="urn:microsoft.com/office/officeart/2005/8/layout/hProcess7"/>
    <dgm:cxn modelId="{5F940426-5557-4B31-BAD8-241BA28A575B}" type="presOf" srcId="{D92908C8-4A64-40CB-98BD-05A91954FB0B}" destId="{8C44DBD1-98C7-43E1-9737-4F00278D1214}" srcOrd="0" destOrd="0" presId="urn:microsoft.com/office/officeart/2005/8/layout/hProcess7"/>
    <dgm:cxn modelId="{3994455E-FAF6-488A-B53D-4C8CDCA2866D}" type="presOf" srcId="{C173342A-14F7-4875-9BCF-53D72443F38B}" destId="{CBBDD45B-7071-47DC-9B15-E444F654C561}" srcOrd="0" destOrd="0" presId="urn:microsoft.com/office/officeart/2005/8/layout/hProcess7"/>
    <dgm:cxn modelId="{25A38A67-EAAB-4CF6-9AE4-9475DA53103B}" srcId="{D92908C8-4A64-40CB-98BD-05A91954FB0B}" destId="{76E87326-A9AE-498B-93FA-A9E11E739A64}" srcOrd="0" destOrd="0" parTransId="{F0EF243D-4AF1-4913-85B7-AFF0294D08AF}" sibTransId="{A51AC595-045A-48DB-9A55-0C8B9F60F484}"/>
    <dgm:cxn modelId="{8DCAAB68-8C98-4157-9093-9589475C8A51}" type="presOf" srcId="{9DA77CCA-8F1A-47BD-9B95-660E5C9B1BEF}" destId="{29836AD7-38C2-4B80-958C-1BCD888718C5}" srcOrd="0" destOrd="0" presId="urn:microsoft.com/office/officeart/2005/8/layout/hProcess7"/>
    <dgm:cxn modelId="{1661034C-3B77-4C18-B3B1-20B0ADD364DC}" srcId="{3C4CD7FC-ED3C-4B50-8C90-2BEB4C85D113}" destId="{9DA77CCA-8F1A-47BD-9B95-660E5C9B1BEF}" srcOrd="0" destOrd="0" parTransId="{96EAD4BB-4CB3-4B4E-BEE8-85C6CAAE83E5}" sibTransId="{F79131CA-D9E4-49C0-8E26-0310FB2280C7}"/>
    <dgm:cxn modelId="{F394BA51-CCC1-4E8E-92AC-04880BE33FC8}" srcId="{C173342A-14F7-4875-9BCF-53D72443F38B}" destId="{3C4CD7FC-ED3C-4B50-8C90-2BEB4C85D113}" srcOrd="1" destOrd="0" parTransId="{0B017AC6-B0BF-4230-8D01-D56EEC074132}" sibTransId="{FD5D85B6-C543-418C-B740-C42652834B9A}"/>
    <dgm:cxn modelId="{80103F8D-7FED-4542-9628-1782A5F5101E}" type="presOf" srcId="{76E87326-A9AE-498B-93FA-A9E11E739A64}" destId="{5FB97CA1-6BB4-4784-A4CA-6D8292885BC2}" srcOrd="0" destOrd="0" presId="urn:microsoft.com/office/officeart/2005/8/layout/hProcess7"/>
    <dgm:cxn modelId="{75370BC5-72DE-42D5-AEDF-FEE691F42A71}" srcId="{C173342A-14F7-4875-9BCF-53D72443F38B}" destId="{D92908C8-4A64-40CB-98BD-05A91954FB0B}" srcOrd="0" destOrd="0" parTransId="{C05828A2-27A1-4CF9-8E01-D2A653AB00ED}" sibTransId="{77281C87-067C-4B9F-8EC9-89545F6E5908}"/>
    <dgm:cxn modelId="{5A55A5DB-668A-4FE8-A14D-67D6B4E6782E}" type="presOf" srcId="{D92908C8-4A64-40CB-98BD-05A91954FB0B}" destId="{7B9DDC0D-23C3-4820-AAF1-6A627B3C3B01}" srcOrd="1" destOrd="0" presId="urn:microsoft.com/office/officeart/2005/8/layout/hProcess7"/>
    <dgm:cxn modelId="{8DB7EC5D-E515-4AAF-9134-5B83C870194E}" type="presParOf" srcId="{CBBDD45B-7071-47DC-9B15-E444F654C561}" destId="{08A9C54F-410D-4FA0-B1DD-FF7FA6E3F89B}" srcOrd="0" destOrd="0" presId="urn:microsoft.com/office/officeart/2005/8/layout/hProcess7"/>
    <dgm:cxn modelId="{E2CE59DD-F913-4B71-A7A0-F4C9A43C2888}" type="presParOf" srcId="{08A9C54F-410D-4FA0-B1DD-FF7FA6E3F89B}" destId="{8C44DBD1-98C7-43E1-9737-4F00278D1214}" srcOrd="0" destOrd="0" presId="urn:microsoft.com/office/officeart/2005/8/layout/hProcess7"/>
    <dgm:cxn modelId="{AC23C986-BEC7-41A1-AA2C-F89C9F047457}" type="presParOf" srcId="{08A9C54F-410D-4FA0-B1DD-FF7FA6E3F89B}" destId="{7B9DDC0D-23C3-4820-AAF1-6A627B3C3B01}" srcOrd="1" destOrd="0" presId="urn:microsoft.com/office/officeart/2005/8/layout/hProcess7"/>
    <dgm:cxn modelId="{C67BA469-EF10-4C59-9F83-F1381F764BAD}" type="presParOf" srcId="{08A9C54F-410D-4FA0-B1DD-FF7FA6E3F89B}" destId="{5FB97CA1-6BB4-4784-A4CA-6D8292885BC2}" srcOrd="2" destOrd="0" presId="urn:microsoft.com/office/officeart/2005/8/layout/hProcess7"/>
    <dgm:cxn modelId="{CB51B93F-DAF0-47D4-B268-7EC59C3AC73C}" type="presParOf" srcId="{CBBDD45B-7071-47DC-9B15-E444F654C561}" destId="{4066ED95-C7EC-4E90-8558-CAD4E77BC58B}" srcOrd="1" destOrd="0" presId="urn:microsoft.com/office/officeart/2005/8/layout/hProcess7"/>
    <dgm:cxn modelId="{46A19BDF-2875-40BC-BCBD-3BD39FF52A99}" type="presParOf" srcId="{CBBDD45B-7071-47DC-9B15-E444F654C561}" destId="{16155FE1-73A4-483A-BFDC-8F43BB2ECFB0}" srcOrd="2" destOrd="0" presId="urn:microsoft.com/office/officeart/2005/8/layout/hProcess7"/>
    <dgm:cxn modelId="{83E8B69A-269D-45FF-9A35-1C621714D3A5}" type="presParOf" srcId="{16155FE1-73A4-483A-BFDC-8F43BB2ECFB0}" destId="{0AD01548-2B47-451F-8F17-BBB955FCB45A}" srcOrd="0" destOrd="0" presId="urn:microsoft.com/office/officeart/2005/8/layout/hProcess7"/>
    <dgm:cxn modelId="{C2AF0119-74C7-4F1E-9589-2E20DDBFBDEB}" type="presParOf" srcId="{16155FE1-73A4-483A-BFDC-8F43BB2ECFB0}" destId="{83EB014B-0C79-4D1A-A843-62BAB3411984}" srcOrd="1" destOrd="0" presId="urn:microsoft.com/office/officeart/2005/8/layout/hProcess7"/>
    <dgm:cxn modelId="{F143F1D9-61A8-410C-AD81-564B4508F24B}" type="presParOf" srcId="{16155FE1-73A4-483A-BFDC-8F43BB2ECFB0}" destId="{9CF0C9D3-639C-42E3-AB67-F634B8CBD29E}" srcOrd="2" destOrd="0" presId="urn:microsoft.com/office/officeart/2005/8/layout/hProcess7"/>
    <dgm:cxn modelId="{3F82F35B-6705-46E1-834F-4F90E4C86051}" type="presParOf" srcId="{CBBDD45B-7071-47DC-9B15-E444F654C561}" destId="{A341D237-32F3-491C-BD20-6B4385F0E348}" srcOrd="3" destOrd="0" presId="urn:microsoft.com/office/officeart/2005/8/layout/hProcess7"/>
    <dgm:cxn modelId="{6FFF9C60-30D0-4709-8233-1344ED0158F2}" type="presParOf" srcId="{CBBDD45B-7071-47DC-9B15-E444F654C561}" destId="{662B1D84-BBAE-48CD-818C-8B156314211C}" srcOrd="4" destOrd="0" presId="urn:microsoft.com/office/officeart/2005/8/layout/hProcess7"/>
    <dgm:cxn modelId="{2053C777-C5FA-486B-B07C-23D738D51A2D}" type="presParOf" srcId="{662B1D84-BBAE-48CD-818C-8B156314211C}" destId="{5B4CC892-FEEC-4DE0-89E9-A4D86C45C3F8}" srcOrd="0" destOrd="0" presId="urn:microsoft.com/office/officeart/2005/8/layout/hProcess7"/>
    <dgm:cxn modelId="{FC049624-42EF-41EE-8EC9-4D11E9701D29}" type="presParOf" srcId="{662B1D84-BBAE-48CD-818C-8B156314211C}" destId="{CB8B1330-B7CB-4726-83DF-FC2DF2E3293D}" srcOrd="1" destOrd="0" presId="urn:microsoft.com/office/officeart/2005/8/layout/hProcess7"/>
    <dgm:cxn modelId="{D2DEDD47-86F2-4892-9BE7-80135147559C}" type="presParOf" srcId="{662B1D84-BBAE-48CD-818C-8B156314211C}" destId="{29836AD7-38C2-4B80-958C-1BCD888718C5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355633A-B371-429E-9974-46B8C11DC1F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E7B70B-3097-4FAB-AC80-825BA333491C}">
      <dgm:prSet phldrT="[Текст]" custT="1"/>
      <dgm:spPr/>
      <dgm:t>
        <a:bodyPr/>
        <a:lstStyle/>
        <a:p>
          <a:r>
            <a:rPr lang="ru-RU" sz="2800" b="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Работник может обратиться в комиссию по трудовым спорам в трехмесячный срок со дня, когда он узнал или должен был узнать о нарушении своего права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C4EFDE-D781-41F4-AF73-65FA0779B1E2}" type="parTrans" cxnId="{2B72312D-8E71-4288-B38A-DF0E48ABE65E}">
      <dgm:prSet/>
      <dgm:spPr/>
      <dgm:t>
        <a:bodyPr/>
        <a:lstStyle/>
        <a:p>
          <a:endParaRPr lang="ru-RU"/>
        </a:p>
      </dgm:t>
    </dgm:pt>
    <dgm:pt modelId="{6E6C054A-8EC5-4EB4-90F1-6D82F96EBBEB}" type="sibTrans" cxnId="{2B72312D-8E71-4288-B38A-DF0E48ABE65E}">
      <dgm:prSet/>
      <dgm:spPr/>
      <dgm:t>
        <a:bodyPr/>
        <a:lstStyle/>
        <a:p>
          <a:endParaRPr lang="ru-RU"/>
        </a:p>
      </dgm:t>
    </dgm:pt>
    <dgm:pt modelId="{29C65D3C-E112-4161-B357-4AA81FA2841C}">
      <dgm:prSet phldrT="[Текст]" custT="1"/>
      <dgm:spPr/>
      <dgm:t>
        <a:bodyPr/>
        <a:lstStyle/>
        <a:p>
          <a:r>
            <a:rPr lang="ru-RU" sz="2800" b="0" dirty="0">
              <a:latin typeface="Times New Roman" panose="02020603050405020304" pitchFamily="18" charset="0"/>
              <a:cs typeface="Times New Roman" panose="02020603050405020304" pitchFamily="18" charset="0"/>
            </a:rPr>
            <a:t>В случае пропуска по уважительным причинам установленного срока комиссия по трудовым спорам может его восстановить и разрешить спор по существу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23EBE3-B75F-4B6C-94D9-95F0B41C6243}" type="parTrans" cxnId="{646618AE-EF44-4606-B195-3B12E6613A94}">
      <dgm:prSet/>
      <dgm:spPr/>
      <dgm:t>
        <a:bodyPr/>
        <a:lstStyle/>
        <a:p>
          <a:endParaRPr lang="ru-RU"/>
        </a:p>
      </dgm:t>
    </dgm:pt>
    <dgm:pt modelId="{9EEC200D-BA56-488F-A4C1-45F5C7B8B224}" type="sibTrans" cxnId="{646618AE-EF44-4606-B195-3B12E6613A94}">
      <dgm:prSet/>
      <dgm:spPr/>
      <dgm:t>
        <a:bodyPr/>
        <a:lstStyle/>
        <a:p>
          <a:endParaRPr lang="ru-RU"/>
        </a:p>
      </dgm:t>
    </dgm:pt>
    <dgm:pt modelId="{8C9595A7-7056-4FC7-83BC-5DCEBDBF4B34}" type="pres">
      <dgm:prSet presAssocID="{E355633A-B371-429E-9974-46B8C11DC1FA}" presName="linear" presStyleCnt="0">
        <dgm:presLayoutVars>
          <dgm:animLvl val="lvl"/>
          <dgm:resizeHandles val="exact"/>
        </dgm:presLayoutVars>
      </dgm:prSet>
      <dgm:spPr/>
    </dgm:pt>
    <dgm:pt modelId="{70D54E7A-3513-49AF-86F2-C813D44B264D}" type="pres">
      <dgm:prSet presAssocID="{CAE7B70B-3097-4FAB-AC80-825BA333491C}" presName="parentText" presStyleLbl="node1" presStyleIdx="0" presStyleCnt="1" custScaleY="181305">
        <dgm:presLayoutVars>
          <dgm:chMax val="0"/>
          <dgm:bulletEnabled val="1"/>
        </dgm:presLayoutVars>
      </dgm:prSet>
      <dgm:spPr/>
    </dgm:pt>
    <dgm:pt modelId="{CD83EFB3-6D50-460D-B310-28F0BD7BB04D}" type="pres">
      <dgm:prSet presAssocID="{CAE7B70B-3097-4FAB-AC80-825BA333491C}" presName="childText" presStyleLbl="revTx" presStyleIdx="0" presStyleCnt="1" custScaleY="128407">
        <dgm:presLayoutVars>
          <dgm:bulletEnabled val="1"/>
        </dgm:presLayoutVars>
      </dgm:prSet>
      <dgm:spPr/>
    </dgm:pt>
  </dgm:ptLst>
  <dgm:cxnLst>
    <dgm:cxn modelId="{B197041F-5AA8-4945-BF1A-C8FBF588FC9A}" type="presOf" srcId="{CAE7B70B-3097-4FAB-AC80-825BA333491C}" destId="{70D54E7A-3513-49AF-86F2-C813D44B264D}" srcOrd="0" destOrd="0" presId="urn:microsoft.com/office/officeart/2005/8/layout/vList2"/>
    <dgm:cxn modelId="{2B72312D-8E71-4288-B38A-DF0E48ABE65E}" srcId="{E355633A-B371-429E-9974-46B8C11DC1FA}" destId="{CAE7B70B-3097-4FAB-AC80-825BA333491C}" srcOrd="0" destOrd="0" parTransId="{74C4EFDE-D781-41F4-AF73-65FA0779B1E2}" sibTransId="{6E6C054A-8EC5-4EB4-90F1-6D82F96EBBEB}"/>
    <dgm:cxn modelId="{54F1AE47-7D68-469B-9C4A-A08EC0E4FC68}" type="presOf" srcId="{E355633A-B371-429E-9974-46B8C11DC1FA}" destId="{8C9595A7-7056-4FC7-83BC-5DCEBDBF4B34}" srcOrd="0" destOrd="0" presId="urn:microsoft.com/office/officeart/2005/8/layout/vList2"/>
    <dgm:cxn modelId="{1F402C8F-9412-4071-B723-1F9FF9B86D3B}" type="presOf" srcId="{29C65D3C-E112-4161-B357-4AA81FA2841C}" destId="{CD83EFB3-6D50-460D-B310-28F0BD7BB04D}" srcOrd="0" destOrd="0" presId="urn:microsoft.com/office/officeart/2005/8/layout/vList2"/>
    <dgm:cxn modelId="{646618AE-EF44-4606-B195-3B12E6613A94}" srcId="{CAE7B70B-3097-4FAB-AC80-825BA333491C}" destId="{29C65D3C-E112-4161-B357-4AA81FA2841C}" srcOrd="0" destOrd="0" parTransId="{7223EBE3-B75F-4B6C-94D9-95F0B41C6243}" sibTransId="{9EEC200D-BA56-488F-A4C1-45F5C7B8B224}"/>
    <dgm:cxn modelId="{B9237AD7-5B0A-4C58-A6F7-EBFA98347A33}" type="presParOf" srcId="{8C9595A7-7056-4FC7-83BC-5DCEBDBF4B34}" destId="{70D54E7A-3513-49AF-86F2-C813D44B264D}" srcOrd="0" destOrd="0" presId="urn:microsoft.com/office/officeart/2005/8/layout/vList2"/>
    <dgm:cxn modelId="{0D289A1D-3CFD-43D1-BC0D-49B512C8798E}" type="presParOf" srcId="{8C9595A7-7056-4FC7-83BC-5DCEBDBF4B34}" destId="{CD83EFB3-6D50-460D-B310-28F0BD7BB04D}" srcOrd="1" destOrd="0" presId="urn:microsoft.com/office/officeart/2005/8/layout/vList2"/>
  </dgm:cxnLst>
  <dgm:bg>
    <a:solidFill>
      <a:schemeClr val="accent6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278554-C217-4C81-A306-F6C276CF225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6C1F6A-5E31-4794-940B-391508083C07}">
      <dgm:prSet phldrT="[Текст]"/>
      <dgm:spPr/>
      <dgm:t>
        <a:bodyPr/>
        <a:lstStyle/>
        <a:p>
          <a:r>
            <a: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слайд № 1</a:t>
          </a:r>
          <a:endParaRPr lang="ru-RU" dirty="0">
            <a:solidFill>
              <a:srgbClr val="C00000"/>
            </a:solidFill>
          </a:endParaRPr>
        </a:p>
      </dgm:t>
    </dgm:pt>
    <dgm:pt modelId="{85743766-46FE-441B-8B43-F9B4FB4F4FA8}" type="parTrans" cxnId="{181B999E-B442-41E9-B303-25616580E69E}">
      <dgm:prSet/>
      <dgm:spPr/>
      <dgm:t>
        <a:bodyPr/>
        <a:lstStyle/>
        <a:p>
          <a:endParaRPr lang="ru-RU"/>
        </a:p>
      </dgm:t>
    </dgm:pt>
    <dgm:pt modelId="{5987A7E0-CA7C-4F79-BFD5-90B40753C8F4}" type="sibTrans" cxnId="{181B999E-B442-41E9-B303-25616580E69E}">
      <dgm:prSet/>
      <dgm:spPr/>
      <dgm:t>
        <a:bodyPr/>
        <a:lstStyle/>
        <a:p>
          <a:endParaRPr lang="ru-RU"/>
        </a:p>
      </dgm:t>
    </dgm:pt>
    <dgm:pt modelId="{3CBFDF59-F8F5-448C-85D5-CAA1A5CFA2C7}">
      <dgm:prSet phldrT="[Текст]" custT="1"/>
      <dgm:spPr/>
      <dgm:t>
        <a:bodyPr/>
        <a:lstStyle/>
        <a:p>
          <a:pPr algn="just"/>
          <a:r>
            <a:rPr lang="ru-RU" sz="2400" b="0" dirty="0">
              <a:latin typeface="Times New Roman" panose="02020603050405020304" pitchFamily="18" charset="0"/>
              <a:cs typeface="Times New Roman" panose="02020603050405020304" pitchFamily="18" charset="0"/>
            </a:rPr>
            <a:t>   Заявление работника, поступившее в КТС, подлежит обязательной регистрации указанной комиссией. КТС обязана рассмотреть индивидуальный трудовой спор в течение 10-ти календарных дней со дня подачи работником заявления.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ABBF4C-3BB3-4309-8CDC-55212C23243E}" type="parTrans" cxnId="{91C926B5-3223-47CA-9BAC-BDFBE610979C}">
      <dgm:prSet/>
      <dgm:spPr/>
      <dgm:t>
        <a:bodyPr/>
        <a:lstStyle/>
        <a:p>
          <a:endParaRPr lang="ru-RU"/>
        </a:p>
      </dgm:t>
    </dgm:pt>
    <dgm:pt modelId="{E3FD955A-5886-46E1-A294-15B5E438F3FC}" type="sibTrans" cxnId="{91C926B5-3223-47CA-9BAC-BDFBE610979C}">
      <dgm:prSet/>
      <dgm:spPr/>
      <dgm:t>
        <a:bodyPr/>
        <a:lstStyle/>
        <a:p>
          <a:endParaRPr lang="ru-RU"/>
        </a:p>
      </dgm:t>
    </dgm:pt>
    <dgm:pt modelId="{94196183-6E64-43D4-8E92-86A180E579A4}">
      <dgm:prSet phldrT="[Текст]" custT="1"/>
      <dgm:spPr/>
      <dgm:t>
        <a:bodyPr/>
        <a:lstStyle/>
        <a:p>
          <a:pPr algn="just"/>
          <a:r>
            <a:rPr lang="ru-RU" sz="2400" b="0" dirty="0">
              <a:latin typeface="Times New Roman" panose="02020603050405020304" pitchFamily="18" charset="0"/>
              <a:cs typeface="Times New Roman" panose="02020603050405020304" pitchFamily="18" charset="0"/>
            </a:rPr>
            <a:t>       Спор рассматривается в присутствии работника, подавшего заявление, или уполномоченного им представителя. Рассмотрение спора в отсутствие работника или его представителя допускается лишь по письменному заявлению работника. В случае неявки работника или его представителя на заседание указанной комиссии рассмотрение трудового спора откладывается. В случае вторичной неявки работника – КТС </a:t>
          </a:r>
          <a:r>
            <a:rPr lang="ru-RU" sz="2400" b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вправе снять спор с рассмотрения</a:t>
          </a:r>
          <a:endParaRPr lang="ru-RU" sz="20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26861C-D25F-4FB7-AC9A-7CA0B70DDAD6}" type="parTrans" cxnId="{ED3CDB39-B831-47ED-8E26-C4D4531F4DCC}">
      <dgm:prSet/>
      <dgm:spPr/>
      <dgm:t>
        <a:bodyPr/>
        <a:lstStyle/>
        <a:p>
          <a:endParaRPr lang="ru-RU"/>
        </a:p>
      </dgm:t>
    </dgm:pt>
    <dgm:pt modelId="{E31DD97C-F8D0-47FB-B8DC-EBB43FA6BF01}" type="sibTrans" cxnId="{ED3CDB39-B831-47ED-8E26-C4D4531F4DCC}">
      <dgm:prSet/>
      <dgm:spPr/>
      <dgm:t>
        <a:bodyPr/>
        <a:lstStyle/>
        <a:p>
          <a:endParaRPr lang="ru-RU"/>
        </a:p>
      </dgm:t>
    </dgm:pt>
    <dgm:pt modelId="{1FEA619D-CE5D-4930-8CB0-3EA2723498D0}" type="pres">
      <dgm:prSet presAssocID="{94278554-C217-4C81-A306-F6C276CF2255}" presName="vert0" presStyleCnt="0">
        <dgm:presLayoutVars>
          <dgm:dir/>
          <dgm:animOne val="branch"/>
          <dgm:animLvl val="lvl"/>
        </dgm:presLayoutVars>
      </dgm:prSet>
      <dgm:spPr/>
    </dgm:pt>
    <dgm:pt modelId="{1AA9A8AF-32F6-4508-80FB-8F3BA43623AD}" type="pres">
      <dgm:prSet presAssocID="{796C1F6A-5E31-4794-940B-391508083C07}" presName="thickLine" presStyleLbl="alignNode1" presStyleIdx="0" presStyleCnt="1"/>
      <dgm:spPr/>
    </dgm:pt>
    <dgm:pt modelId="{3C7ABCB0-C708-4A3E-A957-46C2A2AB4DBC}" type="pres">
      <dgm:prSet presAssocID="{796C1F6A-5E31-4794-940B-391508083C07}" presName="horz1" presStyleCnt="0"/>
      <dgm:spPr/>
    </dgm:pt>
    <dgm:pt modelId="{5F74B4A0-0CD0-489F-8FE0-8D03102A82F3}" type="pres">
      <dgm:prSet presAssocID="{796C1F6A-5E31-4794-940B-391508083C07}" presName="tx1" presStyleLbl="revTx" presStyleIdx="0" presStyleCnt="3"/>
      <dgm:spPr/>
    </dgm:pt>
    <dgm:pt modelId="{C31815A5-57C2-4F55-B018-06A487C09AA1}" type="pres">
      <dgm:prSet presAssocID="{796C1F6A-5E31-4794-940B-391508083C07}" presName="vert1" presStyleCnt="0"/>
      <dgm:spPr/>
    </dgm:pt>
    <dgm:pt modelId="{B9381407-882D-4E1E-BB53-1EA3014BD6CB}" type="pres">
      <dgm:prSet presAssocID="{3CBFDF59-F8F5-448C-85D5-CAA1A5CFA2C7}" presName="vertSpace2a" presStyleCnt="0"/>
      <dgm:spPr/>
    </dgm:pt>
    <dgm:pt modelId="{6FD4DFA0-6F2D-4C9D-88B9-ABCD58FCAEA3}" type="pres">
      <dgm:prSet presAssocID="{3CBFDF59-F8F5-448C-85D5-CAA1A5CFA2C7}" presName="horz2" presStyleCnt="0"/>
      <dgm:spPr/>
    </dgm:pt>
    <dgm:pt modelId="{03D52952-DD9E-4F3C-81C2-4177A9D98F62}" type="pres">
      <dgm:prSet presAssocID="{3CBFDF59-F8F5-448C-85D5-CAA1A5CFA2C7}" presName="horzSpace2" presStyleCnt="0"/>
      <dgm:spPr/>
    </dgm:pt>
    <dgm:pt modelId="{52653271-26B7-4F35-8A83-DFE76843759E}" type="pres">
      <dgm:prSet presAssocID="{3CBFDF59-F8F5-448C-85D5-CAA1A5CFA2C7}" presName="tx2" presStyleLbl="revTx" presStyleIdx="1" presStyleCnt="3" custScaleX="226222" custScaleY="205113"/>
      <dgm:spPr/>
    </dgm:pt>
    <dgm:pt modelId="{CEBB68AE-6E57-4BA1-B111-D1BBFDCE14F6}" type="pres">
      <dgm:prSet presAssocID="{3CBFDF59-F8F5-448C-85D5-CAA1A5CFA2C7}" presName="vert2" presStyleCnt="0"/>
      <dgm:spPr/>
    </dgm:pt>
    <dgm:pt modelId="{310D4C23-7C6E-4584-ADE8-061BB6C112F7}" type="pres">
      <dgm:prSet presAssocID="{3CBFDF59-F8F5-448C-85D5-CAA1A5CFA2C7}" presName="thinLine2b" presStyleLbl="callout" presStyleIdx="0" presStyleCnt="2"/>
      <dgm:spPr/>
    </dgm:pt>
    <dgm:pt modelId="{63C2F6F6-3B2A-421B-A207-FFFACBFD4781}" type="pres">
      <dgm:prSet presAssocID="{3CBFDF59-F8F5-448C-85D5-CAA1A5CFA2C7}" presName="vertSpace2b" presStyleCnt="0"/>
      <dgm:spPr/>
    </dgm:pt>
    <dgm:pt modelId="{81857186-953C-410E-84AA-9875105102AB}" type="pres">
      <dgm:prSet presAssocID="{94196183-6E64-43D4-8E92-86A180E579A4}" presName="horz2" presStyleCnt="0"/>
      <dgm:spPr/>
    </dgm:pt>
    <dgm:pt modelId="{3A1BA565-42D9-4F0C-9C3A-15BD126F1C64}" type="pres">
      <dgm:prSet presAssocID="{94196183-6E64-43D4-8E92-86A180E579A4}" presName="horzSpace2" presStyleCnt="0"/>
      <dgm:spPr/>
    </dgm:pt>
    <dgm:pt modelId="{56A62EBB-5C3D-4F8B-B582-E88B4DF4AF8B}" type="pres">
      <dgm:prSet presAssocID="{94196183-6E64-43D4-8E92-86A180E579A4}" presName="tx2" presStyleLbl="revTx" presStyleIdx="2" presStyleCnt="3" custScaleX="308383" custScaleY="317697" custLinFactNeighborX="-16349" custLinFactNeighborY="54578"/>
      <dgm:spPr/>
    </dgm:pt>
    <dgm:pt modelId="{17205958-88AB-4247-9B46-2DD6CADD10E2}" type="pres">
      <dgm:prSet presAssocID="{94196183-6E64-43D4-8E92-86A180E579A4}" presName="vert2" presStyleCnt="0"/>
      <dgm:spPr/>
    </dgm:pt>
    <dgm:pt modelId="{3A6D1D15-A481-4604-89F0-FCF654561B1D}" type="pres">
      <dgm:prSet presAssocID="{94196183-6E64-43D4-8E92-86A180E579A4}" presName="thinLine2b" presStyleLbl="callout" presStyleIdx="1" presStyleCnt="2"/>
      <dgm:spPr/>
    </dgm:pt>
    <dgm:pt modelId="{2B3F6825-1AAA-46E2-AFC3-99FD09229DA5}" type="pres">
      <dgm:prSet presAssocID="{94196183-6E64-43D4-8E92-86A180E579A4}" presName="vertSpace2b" presStyleCnt="0"/>
      <dgm:spPr/>
    </dgm:pt>
  </dgm:ptLst>
  <dgm:cxnLst>
    <dgm:cxn modelId="{ED3CDB39-B831-47ED-8E26-C4D4531F4DCC}" srcId="{796C1F6A-5E31-4794-940B-391508083C07}" destId="{94196183-6E64-43D4-8E92-86A180E579A4}" srcOrd="1" destOrd="0" parTransId="{2B26861C-D25F-4FB7-AC9A-7CA0B70DDAD6}" sibTransId="{E31DD97C-F8D0-47FB-B8DC-EBB43FA6BF01}"/>
    <dgm:cxn modelId="{C8743C3A-E486-45C5-BE31-5A2940D6E118}" type="presOf" srcId="{796C1F6A-5E31-4794-940B-391508083C07}" destId="{5F74B4A0-0CD0-489F-8FE0-8D03102A82F3}" srcOrd="0" destOrd="0" presId="urn:microsoft.com/office/officeart/2008/layout/LinedList"/>
    <dgm:cxn modelId="{CFFDDB8D-D719-4909-A3C5-EBC33A070B9A}" type="presOf" srcId="{94196183-6E64-43D4-8E92-86A180E579A4}" destId="{56A62EBB-5C3D-4F8B-B582-E88B4DF4AF8B}" srcOrd="0" destOrd="0" presId="urn:microsoft.com/office/officeart/2008/layout/LinedList"/>
    <dgm:cxn modelId="{181B999E-B442-41E9-B303-25616580E69E}" srcId="{94278554-C217-4C81-A306-F6C276CF2255}" destId="{796C1F6A-5E31-4794-940B-391508083C07}" srcOrd="0" destOrd="0" parTransId="{85743766-46FE-441B-8B43-F9B4FB4F4FA8}" sibTransId="{5987A7E0-CA7C-4F79-BFD5-90B40753C8F4}"/>
    <dgm:cxn modelId="{FD30EDA3-C9D2-41B6-B9CA-C9970C040E0F}" type="presOf" srcId="{94278554-C217-4C81-A306-F6C276CF2255}" destId="{1FEA619D-CE5D-4930-8CB0-3EA2723498D0}" srcOrd="0" destOrd="0" presId="urn:microsoft.com/office/officeart/2008/layout/LinedList"/>
    <dgm:cxn modelId="{91C926B5-3223-47CA-9BAC-BDFBE610979C}" srcId="{796C1F6A-5E31-4794-940B-391508083C07}" destId="{3CBFDF59-F8F5-448C-85D5-CAA1A5CFA2C7}" srcOrd="0" destOrd="0" parTransId="{24ABBF4C-3BB3-4309-8CDC-55212C23243E}" sibTransId="{E3FD955A-5886-46E1-A294-15B5E438F3FC}"/>
    <dgm:cxn modelId="{6B3BCDE2-BF32-412B-A569-7A654B2EF1FE}" type="presOf" srcId="{3CBFDF59-F8F5-448C-85D5-CAA1A5CFA2C7}" destId="{52653271-26B7-4F35-8A83-DFE76843759E}" srcOrd="0" destOrd="0" presId="urn:microsoft.com/office/officeart/2008/layout/LinedList"/>
    <dgm:cxn modelId="{904B2313-38F1-4D46-AEB9-269CA8EC46AC}" type="presParOf" srcId="{1FEA619D-CE5D-4930-8CB0-3EA2723498D0}" destId="{1AA9A8AF-32F6-4508-80FB-8F3BA43623AD}" srcOrd="0" destOrd="0" presId="urn:microsoft.com/office/officeart/2008/layout/LinedList"/>
    <dgm:cxn modelId="{51B367FC-523A-40D7-B344-7978BB737DBB}" type="presParOf" srcId="{1FEA619D-CE5D-4930-8CB0-3EA2723498D0}" destId="{3C7ABCB0-C708-4A3E-A957-46C2A2AB4DBC}" srcOrd="1" destOrd="0" presId="urn:microsoft.com/office/officeart/2008/layout/LinedList"/>
    <dgm:cxn modelId="{61F425B6-200B-499B-96F1-9E49028B7FFD}" type="presParOf" srcId="{3C7ABCB0-C708-4A3E-A957-46C2A2AB4DBC}" destId="{5F74B4A0-0CD0-489F-8FE0-8D03102A82F3}" srcOrd="0" destOrd="0" presId="urn:microsoft.com/office/officeart/2008/layout/LinedList"/>
    <dgm:cxn modelId="{C36B778E-BBFF-421F-B57A-3C153F087625}" type="presParOf" srcId="{3C7ABCB0-C708-4A3E-A957-46C2A2AB4DBC}" destId="{C31815A5-57C2-4F55-B018-06A487C09AA1}" srcOrd="1" destOrd="0" presId="urn:microsoft.com/office/officeart/2008/layout/LinedList"/>
    <dgm:cxn modelId="{C3B95720-592E-41CB-8CB6-1DF7CC3404F9}" type="presParOf" srcId="{C31815A5-57C2-4F55-B018-06A487C09AA1}" destId="{B9381407-882D-4E1E-BB53-1EA3014BD6CB}" srcOrd="0" destOrd="0" presId="urn:microsoft.com/office/officeart/2008/layout/LinedList"/>
    <dgm:cxn modelId="{37DA61C6-3EDB-4FED-A9D6-0ED1F14A6CF1}" type="presParOf" srcId="{C31815A5-57C2-4F55-B018-06A487C09AA1}" destId="{6FD4DFA0-6F2D-4C9D-88B9-ABCD58FCAEA3}" srcOrd="1" destOrd="0" presId="urn:microsoft.com/office/officeart/2008/layout/LinedList"/>
    <dgm:cxn modelId="{B50A023D-2E97-49FD-BF94-3ED74D4991F9}" type="presParOf" srcId="{6FD4DFA0-6F2D-4C9D-88B9-ABCD58FCAEA3}" destId="{03D52952-DD9E-4F3C-81C2-4177A9D98F62}" srcOrd="0" destOrd="0" presId="urn:microsoft.com/office/officeart/2008/layout/LinedList"/>
    <dgm:cxn modelId="{EEF8C85C-C5B4-4183-B9DD-EDFFC8CEC53D}" type="presParOf" srcId="{6FD4DFA0-6F2D-4C9D-88B9-ABCD58FCAEA3}" destId="{52653271-26B7-4F35-8A83-DFE76843759E}" srcOrd="1" destOrd="0" presId="urn:microsoft.com/office/officeart/2008/layout/LinedList"/>
    <dgm:cxn modelId="{6FA1A022-7799-4E5A-8B97-96FBC6050F3B}" type="presParOf" srcId="{6FD4DFA0-6F2D-4C9D-88B9-ABCD58FCAEA3}" destId="{CEBB68AE-6E57-4BA1-B111-D1BBFDCE14F6}" srcOrd="2" destOrd="0" presId="urn:microsoft.com/office/officeart/2008/layout/LinedList"/>
    <dgm:cxn modelId="{826A0EE0-AFA6-45F7-92C0-ACCAE087D866}" type="presParOf" srcId="{C31815A5-57C2-4F55-B018-06A487C09AA1}" destId="{310D4C23-7C6E-4584-ADE8-061BB6C112F7}" srcOrd="2" destOrd="0" presId="urn:microsoft.com/office/officeart/2008/layout/LinedList"/>
    <dgm:cxn modelId="{AA188BE1-7956-43EC-AFD1-B3A762A10103}" type="presParOf" srcId="{C31815A5-57C2-4F55-B018-06A487C09AA1}" destId="{63C2F6F6-3B2A-421B-A207-FFFACBFD4781}" srcOrd="3" destOrd="0" presId="urn:microsoft.com/office/officeart/2008/layout/LinedList"/>
    <dgm:cxn modelId="{3200D2BE-5F61-4686-9293-473CBE496E5E}" type="presParOf" srcId="{C31815A5-57C2-4F55-B018-06A487C09AA1}" destId="{81857186-953C-410E-84AA-9875105102AB}" srcOrd="4" destOrd="0" presId="urn:microsoft.com/office/officeart/2008/layout/LinedList"/>
    <dgm:cxn modelId="{BBC39BD4-2F86-4A82-BAE0-D1C29321AE29}" type="presParOf" srcId="{81857186-953C-410E-84AA-9875105102AB}" destId="{3A1BA565-42D9-4F0C-9C3A-15BD126F1C64}" srcOrd="0" destOrd="0" presId="urn:microsoft.com/office/officeart/2008/layout/LinedList"/>
    <dgm:cxn modelId="{84507014-6E71-4886-BC43-45DF3EC01252}" type="presParOf" srcId="{81857186-953C-410E-84AA-9875105102AB}" destId="{56A62EBB-5C3D-4F8B-B582-E88B4DF4AF8B}" srcOrd="1" destOrd="0" presId="urn:microsoft.com/office/officeart/2008/layout/LinedList"/>
    <dgm:cxn modelId="{32D414E9-4BB3-40DC-9E84-C1F690EBCEB2}" type="presParOf" srcId="{81857186-953C-410E-84AA-9875105102AB}" destId="{17205958-88AB-4247-9B46-2DD6CADD10E2}" srcOrd="2" destOrd="0" presId="urn:microsoft.com/office/officeart/2008/layout/LinedList"/>
    <dgm:cxn modelId="{9CB59FC8-D334-4943-AF2B-CF21B9C2F7C0}" type="presParOf" srcId="{C31815A5-57C2-4F55-B018-06A487C09AA1}" destId="{3A6D1D15-A481-4604-89F0-FCF654561B1D}" srcOrd="5" destOrd="0" presId="urn:microsoft.com/office/officeart/2008/layout/LinedList"/>
    <dgm:cxn modelId="{1BEF288D-E67C-4FD2-AF44-C5003B1CF002}" type="presParOf" srcId="{C31815A5-57C2-4F55-B018-06A487C09AA1}" destId="{2B3F6825-1AAA-46E2-AFC3-99FD09229DA5}" srcOrd="6" destOrd="0" presId="urn:microsoft.com/office/officeart/2008/layout/LinedList"/>
  </dgm:cxnLst>
  <dgm:bg>
    <a:solidFill>
      <a:srgbClr val="00206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770DB2E-9FE3-4E4F-ADD3-2FC0968363A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92ECB7-74DF-4EDC-AE03-0F69C3F30BDE}">
      <dgm:prSet phldrT="[Текст]" custT="1"/>
      <dgm:spPr/>
      <dgm:t>
        <a:bodyPr/>
        <a:lstStyle/>
        <a:p>
          <a:r>
            <a: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Слайд № 2</a:t>
          </a:r>
        </a:p>
      </dgm:t>
    </dgm:pt>
    <dgm:pt modelId="{38657CAC-A36F-426A-ABBC-CD166291FA6D}" type="parTrans" cxnId="{63567B2B-4E56-456C-973D-9F1026B570FD}">
      <dgm:prSet/>
      <dgm:spPr/>
      <dgm:t>
        <a:bodyPr/>
        <a:lstStyle/>
        <a:p>
          <a:endParaRPr lang="ru-RU"/>
        </a:p>
      </dgm:t>
    </dgm:pt>
    <dgm:pt modelId="{136D8518-DCF8-4EBB-B931-089F1C909A55}" type="sibTrans" cxnId="{63567B2B-4E56-456C-973D-9F1026B570FD}">
      <dgm:prSet/>
      <dgm:spPr/>
      <dgm:t>
        <a:bodyPr/>
        <a:lstStyle/>
        <a:p>
          <a:endParaRPr lang="ru-RU"/>
        </a:p>
      </dgm:t>
    </dgm:pt>
    <dgm:pt modelId="{246ACF65-A42F-4018-A5C7-2EAEFDD67F79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  КТС </a:t>
          </a:r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имеет право вызывать на заседание свидетелей, приглашать специалистов. По требованию КТС работодатель (его представители) обязан в установленный КТС срок представлять ей необходимые документы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C35384-F5A6-4E80-93B8-115DF62D5EF3}" type="parTrans" cxnId="{8361C7F6-8C6A-4784-8640-7CA083A6081C}">
      <dgm:prSet/>
      <dgm:spPr/>
      <dgm:t>
        <a:bodyPr/>
        <a:lstStyle/>
        <a:p>
          <a:endParaRPr lang="ru-RU"/>
        </a:p>
      </dgm:t>
    </dgm:pt>
    <dgm:pt modelId="{A38B7A48-BAD1-4FA1-87FD-406AA14CF55D}" type="sibTrans" cxnId="{8361C7F6-8C6A-4784-8640-7CA083A6081C}">
      <dgm:prSet/>
      <dgm:spPr/>
      <dgm:t>
        <a:bodyPr/>
        <a:lstStyle/>
        <a:p>
          <a:endParaRPr lang="ru-RU"/>
        </a:p>
      </dgm:t>
    </dgm:pt>
    <dgm:pt modelId="{B3919322-3E82-4E66-ACCC-A0ACC71E1D17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   Заседание КТС считается правомочным, если на нем присутствует не менее половины членов, представляющих работников, и не менее половины членов, представляющих работодателя</a:t>
          </a:r>
          <a:r>
            <a:rPr lang="ru-RU" sz="2000" b="0" dirty="0"/>
            <a:t>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D056D1-369A-4D40-A512-CB9DB2B98D35}" type="parTrans" cxnId="{8E22A193-D141-4285-8FF0-79F40C88672F}">
      <dgm:prSet/>
      <dgm:spPr/>
      <dgm:t>
        <a:bodyPr/>
        <a:lstStyle/>
        <a:p>
          <a:endParaRPr lang="ru-RU"/>
        </a:p>
      </dgm:t>
    </dgm:pt>
    <dgm:pt modelId="{EBC011CF-0392-4E5B-8DA7-D8DED24C0676}" type="sibTrans" cxnId="{8E22A193-D141-4285-8FF0-79F40C88672F}">
      <dgm:prSet/>
      <dgm:spPr/>
      <dgm:t>
        <a:bodyPr/>
        <a:lstStyle/>
        <a:p>
          <a:endParaRPr lang="ru-RU"/>
        </a:p>
      </dgm:t>
    </dgm:pt>
    <dgm:pt modelId="{B9E0BA06-16CF-4F0F-848C-3CE9D911F179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  Ст. 388 ТК РФ – КТС </a:t>
          </a:r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принимает решение тайным голосованием простым большинством голосов присутствующих на заседании членов комиссии.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59FF7B-D235-43FD-9AF9-FB6E02FA10E0}" type="parTrans" cxnId="{60CEA532-B08A-4E08-A249-1D701A06633D}">
      <dgm:prSet/>
      <dgm:spPr/>
      <dgm:t>
        <a:bodyPr/>
        <a:lstStyle/>
        <a:p>
          <a:endParaRPr lang="ru-RU"/>
        </a:p>
      </dgm:t>
    </dgm:pt>
    <dgm:pt modelId="{4F6D35FB-7239-4E10-8110-B24F41B5E998}" type="sibTrans" cxnId="{60CEA532-B08A-4E08-A249-1D701A06633D}">
      <dgm:prSet/>
      <dgm:spPr/>
      <dgm:t>
        <a:bodyPr/>
        <a:lstStyle/>
        <a:p>
          <a:endParaRPr lang="ru-RU"/>
        </a:p>
      </dgm:t>
    </dgm:pt>
    <dgm:pt modelId="{ADFCF480-5569-42B2-A697-27E4974BC435}" type="pres">
      <dgm:prSet presAssocID="{4770DB2E-9FE3-4E4F-ADD3-2FC0968363AA}" presName="vert0" presStyleCnt="0">
        <dgm:presLayoutVars>
          <dgm:dir/>
          <dgm:animOne val="branch"/>
          <dgm:animLvl val="lvl"/>
        </dgm:presLayoutVars>
      </dgm:prSet>
      <dgm:spPr/>
    </dgm:pt>
    <dgm:pt modelId="{EACA68A4-8E72-4A80-8851-969E3A53927A}" type="pres">
      <dgm:prSet presAssocID="{F992ECB7-74DF-4EDC-AE03-0F69C3F30BDE}" presName="thickLine" presStyleLbl="alignNode1" presStyleIdx="0" presStyleCnt="1"/>
      <dgm:spPr/>
    </dgm:pt>
    <dgm:pt modelId="{1BBAFB16-A934-44F6-96E5-E27416A6DAE4}" type="pres">
      <dgm:prSet presAssocID="{F992ECB7-74DF-4EDC-AE03-0F69C3F30BDE}" presName="horz1" presStyleCnt="0"/>
      <dgm:spPr/>
    </dgm:pt>
    <dgm:pt modelId="{8348E9A8-881B-457C-A356-4DD455040035}" type="pres">
      <dgm:prSet presAssocID="{F992ECB7-74DF-4EDC-AE03-0F69C3F30BDE}" presName="tx1" presStyleLbl="revTx" presStyleIdx="0" presStyleCnt="4"/>
      <dgm:spPr/>
    </dgm:pt>
    <dgm:pt modelId="{D5AB0DDA-DC34-4857-9E13-385A0607AD3D}" type="pres">
      <dgm:prSet presAssocID="{F992ECB7-74DF-4EDC-AE03-0F69C3F30BDE}" presName="vert1" presStyleCnt="0"/>
      <dgm:spPr/>
    </dgm:pt>
    <dgm:pt modelId="{C3111F73-921D-472A-9643-8F7DD8822773}" type="pres">
      <dgm:prSet presAssocID="{246ACF65-A42F-4018-A5C7-2EAEFDD67F79}" presName="vertSpace2a" presStyleCnt="0"/>
      <dgm:spPr/>
    </dgm:pt>
    <dgm:pt modelId="{275634DB-9C02-45E8-802D-BF375A88C09F}" type="pres">
      <dgm:prSet presAssocID="{246ACF65-A42F-4018-A5C7-2EAEFDD67F79}" presName="horz2" presStyleCnt="0"/>
      <dgm:spPr/>
    </dgm:pt>
    <dgm:pt modelId="{5D7DE993-BC8F-49F5-B261-CCE35C9DD75D}" type="pres">
      <dgm:prSet presAssocID="{246ACF65-A42F-4018-A5C7-2EAEFDD67F79}" presName="horzSpace2" presStyleCnt="0"/>
      <dgm:spPr/>
    </dgm:pt>
    <dgm:pt modelId="{941A1A19-08F3-4B12-A40E-6A8A1B7C69CE}" type="pres">
      <dgm:prSet presAssocID="{246ACF65-A42F-4018-A5C7-2EAEFDD67F79}" presName="tx2" presStyleLbl="revTx" presStyleIdx="1" presStyleCnt="4"/>
      <dgm:spPr/>
    </dgm:pt>
    <dgm:pt modelId="{566CEBEA-881E-498C-B86D-9F38A301BFE1}" type="pres">
      <dgm:prSet presAssocID="{246ACF65-A42F-4018-A5C7-2EAEFDD67F79}" presName="vert2" presStyleCnt="0"/>
      <dgm:spPr/>
    </dgm:pt>
    <dgm:pt modelId="{8CAC3F93-9F2D-44E7-BB34-A2BE6400AF27}" type="pres">
      <dgm:prSet presAssocID="{246ACF65-A42F-4018-A5C7-2EAEFDD67F79}" presName="thinLine2b" presStyleLbl="callout" presStyleIdx="0" presStyleCnt="3"/>
      <dgm:spPr/>
    </dgm:pt>
    <dgm:pt modelId="{B9C760E0-41D3-4812-AF27-206FEF979C0C}" type="pres">
      <dgm:prSet presAssocID="{246ACF65-A42F-4018-A5C7-2EAEFDD67F79}" presName="vertSpace2b" presStyleCnt="0"/>
      <dgm:spPr/>
    </dgm:pt>
    <dgm:pt modelId="{5806F83B-D382-492B-B1AF-5C235B15EBDF}" type="pres">
      <dgm:prSet presAssocID="{B3919322-3E82-4E66-ACCC-A0ACC71E1D17}" presName="horz2" presStyleCnt="0"/>
      <dgm:spPr/>
    </dgm:pt>
    <dgm:pt modelId="{BCCC10EF-51D6-47FC-B295-C5ECF5EE3D8D}" type="pres">
      <dgm:prSet presAssocID="{B3919322-3E82-4E66-ACCC-A0ACC71E1D17}" presName="horzSpace2" presStyleCnt="0"/>
      <dgm:spPr/>
    </dgm:pt>
    <dgm:pt modelId="{41687262-F5D4-44F6-B911-8CB4816444E7}" type="pres">
      <dgm:prSet presAssocID="{B3919322-3E82-4E66-ACCC-A0ACC71E1D17}" presName="tx2" presStyleLbl="revTx" presStyleIdx="2" presStyleCnt="4"/>
      <dgm:spPr/>
    </dgm:pt>
    <dgm:pt modelId="{B8586D3E-4EA5-4657-BB85-7D157BEC4A8B}" type="pres">
      <dgm:prSet presAssocID="{B3919322-3E82-4E66-ACCC-A0ACC71E1D17}" presName="vert2" presStyleCnt="0"/>
      <dgm:spPr/>
    </dgm:pt>
    <dgm:pt modelId="{CAF09734-A670-4E50-B8F1-5F1DE3B0FD50}" type="pres">
      <dgm:prSet presAssocID="{B3919322-3E82-4E66-ACCC-A0ACC71E1D17}" presName="thinLine2b" presStyleLbl="callout" presStyleIdx="1" presStyleCnt="3"/>
      <dgm:spPr/>
    </dgm:pt>
    <dgm:pt modelId="{F8913061-D77C-4B9C-BB3E-51C4E30334BC}" type="pres">
      <dgm:prSet presAssocID="{B3919322-3E82-4E66-ACCC-A0ACC71E1D17}" presName="vertSpace2b" presStyleCnt="0"/>
      <dgm:spPr/>
    </dgm:pt>
    <dgm:pt modelId="{81AB322D-32C6-445B-9B7C-8AF25A34A9AA}" type="pres">
      <dgm:prSet presAssocID="{B9E0BA06-16CF-4F0F-848C-3CE9D911F179}" presName="horz2" presStyleCnt="0"/>
      <dgm:spPr/>
    </dgm:pt>
    <dgm:pt modelId="{FE670498-5D9A-4F7D-92FB-2E957421F6D1}" type="pres">
      <dgm:prSet presAssocID="{B9E0BA06-16CF-4F0F-848C-3CE9D911F179}" presName="horzSpace2" presStyleCnt="0"/>
      <dgm:spPr/>
    </dgm:pt>
    <dgm:pt modelId="{AE2F50EF-014D-4CCC-B28B-F943ED4F0149}" type="pres">
      <dgm:prSet presAssocID="{B9E0BA06-16CF-4F0F-848C-3CE9D911F179}" presName="tx2" presStyleLbl="revTx" presStyleIdx="3" presStyleCnt="4"/>
      <dgm:spPr/>
    </dgm:pt>
    <dgm:pt modelId="{01A67DF8-BF6C-4669-AE25-E6F6B41FDB00}" type="pres">
      <dgm:prSet presAssocID="{B9E0BA06-16CF-4F0F-848C-3CE9D911F179}" presName="vert2" presStyleCnt="0"/>
      <dgm:spPr/>
    </dgm:pt>
    <dgm:pt modelId="{32F41033-3C75-4383-A831-79B2C7DD78BF}" type="pres">
      <dgm:prSet presAssocID="{B9E0BA06-16CF-4F0F-848C-3CE9D911F179}" presName="thinLine2b" presStyleLbl="callout" presStyleIdx="2" presStyleCnt="3"/>
      <dgm:spPr/>
    </dgm:pt>
    <dgm:pt modelId="{FA48A263-799D-465A-9AA7-E9836312D0C1}" type="pres">
      <dgm:prSet presAssocID="{B9E0BA06-16CF-4F0F-848C-3CE9D911F179}" presName="vertSpace2b" presStyleCnt="0"/>
      <dgm:spPr/>
    </dgm:pt>
  </dgm:ptLst>
  <dgm:cxnLst>
    <dgm:cxn modelId="{8522FD19-5D20-4CAA-8DE1-95A8F0C4D66F}" type="presOf" srcId="{B9E0BA06-16CF-4F0F-848C-3CE9D911F179}" destId="{AE2F50EF-014D-4CCC-B28B-F943ED4F0149}" srcOrd="0" destOrd="0" presId="urn:microsoft.com/office/officeart/2008/layout/LinedList"/>
    <dgm:cxn modelId="{10C0241C-FBA5-454C-B1D5-7417EBBD5771}" type="presOf" srcId="{F992ECB7-74DF-4EDC-AE03-0F69C3F30BDE}" destId="{8348E9A8-881B-457C-A356-4DD455040035}" srcOrd="0" destOrd="0" presId="urn:microsoft.com/office/officeart/2008/layout/LinedList"/>
    <dgm:cxn modelId="{376ABD27-A26B-47BD-8ABE-1F17F806A7D0}" type="presOf" srcId="{246ACF65-A42F-4018-A5C7-2EAEFDD67F79}" destId="{941A1A19-08F3-4B12-A40E-6A8A1B7C69CE}" srcOrd="0" destOrd="0" presId="urn:microsoft.com/office/officeart/2008/layout/LinedList"/>
    <dgm:cxn modelId="{63567B2B-4E56-456C-973D-9F1026B570FD}" srcId="{4770DB2E-9FE3-4E4F-ADD3-2FC0968363AA}" destId="{F992ECB7-74DF-4EDC-AE03-0F69C3F30BDE}" srcOrd="0" destOrd="0" parTransId="{38657CAC-A36F-426A-ABBC-CD166291FA6D}" sibTransId="{136D8518-DCF8-4EBB-B931-089F1C909A55}"/>
    <dgm:cxn modelId="{60CEA532-B08A-4E08-A249-1D701A06633D}" srcId="{F992ECB7-74DF-4EDC-AE03-0F69C3F30BDE}" destId="{B9E0BA06-16CF-4F0F-848C-3CE9D911F179}" srcOrd="2" destOrd="0" parTransId="{8B59FF7B-D235-43FD-9AF9-FB6E02FA10E0}" sibTransId="{4F6D35FB-7239-4E10-8110-B24F41B5E998}"/>
    <dgm:cxn modelId="{8E22A193-D141-4285-8FF0-79F40C88672F}" srcId="{F992ECB7-74DF-4EDC-AE03-0F69C3F30BDE}" destId="{B3919322-3E82-4E66-ACCC-A0ACC71E1D17}" srcOrd="1" destOrd="0" parTransId="{EBD056D1-369A-4D40-A512-CB9DB2B98D35}" sibTransId="{EBC011CF-0392-4E5B-8DA7-D8DED24C0676}"/>
    <dgm:cxn modelId="{E270E4A1-DE4F-42B2-996A-5E98CA891968}" type="presOf" srcId="{4770DB2E-9FE3-4E4F-ADD3-2FC0968363AA}" destId="{ADFCF480-5569-42B2-A697-27E4974BC435}" srcOrd="0" destOrd="0" presId="urn:microsoft.com/office/officeart/2008/layout/LinedList"/>
    <dgm:cxn modelId="{3E1BE1DD-3DA0-403A-BFE9-8159862BE0D1}" type="presOf" srcId="{B3919322-3E82-4E66-ACCC-A0ACC71E1D17}" destId="{41687262-F5D4-44F6-B911-8CB4816444E7}" srcOrd="0" destOrd="0" presId="urn:microsoft.com/office/officeart/2008/layout/LinedList"/>
    <dgm:cxn modelId="{8361C7F6-8C6A-4784-8640-7CA083A6081C}" srcId="{F992ECB7-74DF-4EDC-AE03-0F69C3F30BDE}" destId="{246ACF65-A42F-4018-A5C7-2EAEFDD67F79}" srcOrd="0" destOrd="0" parTransId="{82C35384-F5A6-4E80-93B8-115DF62D5EF3}" sibTransId="{A38B7A48-BAD1-4FA1-87FD-406AA14CF55D}"/>
    <dgm:cxn modelId="{1195FA66-2E05-4542-91C0-A254D41E8545}" type="presParOf" srcId="{ADFCF480-5569-42B2-A697-27E4974BC435}" destId="{EACA68A4-8E72-4A80-8851-969E3A53927A}" srcOrd="0" destOrd="0" presId="urn:microsoft.com/office/officeart/2008/layout/LinedList"/>
    <dgm:cxn modelId="{B7DA5F8A-7C27-40EB-BB2B-83943C324FFD}" type="presParOf" srcId="{ADFCF480-5569-42B2-A697-27E4974BC435}" destId="{1BBAFB16-A934-44F6-96E5-E27416A6DAE4}" srcOrd="1" destOrd="0" presId="urn:microsoft.com/office/officeart/2008/layout/LinedList"/>
    <dgm:cxn modelId="{DB91EED5-FEB0-4083-812B-2440831DD609}" type="presParOf" srcId="{1BBAFB16-A934-44F6-96E5-E27416A6DAE4}" destId="{8348E9A8-881B-457C-A356-4DD455040035}" srcOrd="0" destOrd="0" presId="urn:microsoft.com/office/officeart/2008/layout/LinedList"/>
    <dgm:cxn modelId="{17FD5128-2268-4196-83B8-8840F72EB520}" type="presParOf" srcId="{1BBAFB16-A934-44F6-96E5-E27416A6DAE4}" destId="{D5AB0DDA-DC34-4857-9E13-385A0607AD3D}" srcOrd="1" destOrd="0" presId="urn:microsoft.com/office/officeart/2008/layout/LinedList"/>
    <dgm:cxn modelId="{74447222-6CC9-410F-95E0-0DEECF055B57}" type="presParOf" srcId="{D5AB0DDA-DC34-4857-9E13-385A0607AD3D}" destId="{C3111F73-921D-472A-9643-8F7DD8822773}" srcOrd="0" destOrd="0" presId="urn:microsoft.com/office/officeart/2008/layout/LinedList"/>
    <dgm:cxn modelId="{96C9854A-E3F7-49D2-B5E9-2353A4E9B32A}" type="presParOf" srcId="{D5AB0DDA-DC34-4857-9E13-385A0607AD3D}" destId="{275634DB-9C02-45E8-802D-BF375A88C09F}" srcOrd="1" destOrd="0" presId="urn:microsoft.com/office/officeart/2008/layout/LinedList"/>
    <dgm:cxn modelId="{87C8C103-C501-4881-B675-6241C867BB89}" type="presParOf" srcId="{275634DB-9C02-45E8-802D-BF375A88C09F}" destId="{5D7DE993-BC8F-49F5-B261-CCE35C9DD75D}" srcOrd="0" destOrd="0" presId="urn:microsoft.com/office/officeart/2008/layout/LinedList"/>
    <dgm:cxn modelId="{10FDC092-A2CC-48B2-A690-DB8C629F9BC1}" type="presParOf" srcId="{275634DB-9C02-45E8-802D-BF375A88C09F}" destId="{941A1A19-08F3-4B12-A40E-6A8A1B7C69CE}" srcOrd="1" destOrd="0" presId="urn:microsoft.com/office/officeart/2008/layout/LinedList"/>
    <dgm:cxn modelId="{1BF40579-2426-4DD7-B5D6-4F63505B5B81}" type="presParOf" srcId="{275634DB-9C02-45E8-802D-BF375A88C09F}" destId="{566CEBEA-881E-498C-B86D-9F38A301BFE1}" srcOrd="2" destOrd="0" presId="urn:microsoft.com/office/officeart/2008/layout/LinedList"/>
    <dgm:cxn modelId="{0A951821-A324-4C23-8C28-04B509435B2D}" type="presParOf" srcId="{D5AB0DDA-DC34-4857-9E13-385A0607AD3D}" destId="{8CAC3F93-9F2D-44E7-BB34-A2BE6400AF27}" srcOrd="2" destOrd="0" presId="urn:microsoft.com/office/officeart/2008/layout/LinedList"/>
    <dgm:cxn modelId="{8397764A-5304-4A49-AA5C-A247BB5BEDB5}" type="presParOf" srcId="{D5AB0DDA-DC34-4857-9E13-385A0607AD3D}" destId="{B9C760E0-41D3-4812-AF27-206FEF979C0C}" srcOrd="3" destOrd="0" presId="urn:microsoft.com/office/officeart/2008/layout/LinedList"/>
    <dgm:cxn modelId="{75799C51-A7EE-469B-9C7E-B3C55A8996E9}" type="presParOf" srcId="{D5AB0DDA-DC34-4857-9E13-385A0607AD3D}" destId="{5806F83B-D382-492B-B1AF-5C235B15EBDF}" srcOrd="4" destOrd="0" presId="urn:microsoft.com/office/officeart/2008/layout/LinedList"/>
    <dgm:cxn modelId="{3AB342CF-A6F3-4D5F-BE49-92281EDBDF93}" type="presParOf" srcId="{5806F83B-D382-492B-B1AF-5C235B15EBDF}" destId="{BCCC10EF-51D6-47FC-B295-C5ECF5EE3D8D}" srcOrd="0" destOrd="0" presId="urn:microsoft.com/office/officeart/2008/layout/LinedList"/>
    <dgm:cxn modelId="{3F124576-363D-4084-A02A-9DEF9F4C880A}" type="presParOf" srcId="{5806F83B-D382-492B-B1AF-5C235B15EBDF}" destId="{41687262-F5D4-44F6-B911-8CB4816444E7}" srcOrd="1" destOrd="0" presId="urn:microsoft.com/office/officeart/2008/layout/LinedList"/>
    <dgm:cxn modelId="{BFBB789B-FCC5-41FB-8DB4-4CC5E899F260}" type="presParOf" srcId="{5806F83B-D382-492B-B1AF-5C235B15EBDF}" destId="{B8586D3E-4EA5-4657-BB85-7D157BEC4A8B}" srcOrd="2" destOrd="0" presId="urn:microsoft.com/office/officeart/2008/layout/LinedList"/>
    <dgm:cxn modelId="{9EB1C16F-164B-47E3-91D0-F1735032EFCB}" type="presParOf" srcId="{D5AB0DDA-DC34-4857-9E13-385A0607AD3D}" destId="{CAF09734-A670-4E50-B8F1-5F1DE3B0FD50}" srcOrd="5" destOrd="0" presId="urn:microsoft.com/office/officeart/2008/layout/LinedList"/>
    <dgm:cxn modelId="{9256E11B-A565-4C49-A984-6743E98B2B5D}" type="presParOf" srcId="{D5AB0DDA-DC34-4857-9E13-385A0607AD3D}" destId="{F8913061-D77C-4B9C-BB3E-51C4E30334BC}" srcOrd="6" destOrd="0" presId="urn:microsoft.com/office/officeart/2008/layout/LinedList"/>
    <dgm:cxn modelId="{EEEBC3E1-9490-41EB-A4A0-DE82EC0162E6}" type="presParOf" srcId="{D5AB0DDA-DC34-4857-9E13-385A0607AD3D}" destId="{81AB322D-32C6-445B-9B7C-8AF25A34A9AA}" srcOrd="7" destOrd="0" presId="urn:microsoft.com/office/officeart/2008/layout/LinedList"/>
    <dgm:cxn modelId="{787D3F36-0E85-427B-9C74-E529FE14C63C}" type="presParOf" srcId="{81AB322D-32C6-445B-9B7C-8AF25A34A9AA}" destId="{FE670498-5D9A-4F7D-92FB-2E957421F6D1}" srcOrd="0" destOrd="0" presId="urn:microsoft.com/office/officeart/2008/layout/LinedList"/>
    <dgm:cxn modelId="{EBA0E4A9-6581-4E66-B5D8-5B53F4EC6939}" type="presParOf" srcId="{81AB322D-32C6-445B-9B7C-8AF25A34A9AA}" destId="{AE2F50EF-014D-4CCC-B28B-F943ED4F0149}" srcOrd="1" destOrd="0" presId="urn:microsoft.com/office/officeart/2008/layout/LinedList"/>
    <dgm:cxn modelId="{A19E0FEB-FF10-450C-ACB4-A9422E066AE0}" type="presParOf" srcId="{81AB322D-32C6-445B-9B7C-8AF25A34A9AA}" destId="{01A67DF8-BF6C-4669-AE25-E6F6B41FDB00}" srcOrd="2" destOrd="0" presId="urn:microsoft.com/office/officeart/2008/layout/LinedList"/>
    <dgm:cxn modelId="{8F4F2997-88DD-4492-947F-FB7D303A597D}" type="presParOf" srcId="{D5AB0DDA-DC34-4857-9E13-385A0607AD3D}" destId="{32F41033-3C75-4383-A831-79B2C7DD78BF}" srcOrd="8" destOrd="0" presId="urn:microsoft.com/office/officeart/2008/layout/LinedList"/>
    <dgm:cxn modelId="{15F6B346-7035-4B02-8309-9C5E38A7E23F}" type="presParOf" srcId="{D5AB0DDA-DC34-4857-9E13-385A0607AD3D}" destId="{FA48A263-799D-465A-9AA7-E9836312D0C1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47C10DF-F8F3-4A7C-9DB0-1052169EEF1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FAD0763-6C2D-4808-877C-9B607CE91076}">
      <dgm:prSet phldrT="[Текст]" custT="1"/>
      <dgm:spPr>
        <a:solidFill>
          <a:srgbClr val="2B7208"/>
        </a:solidFill>
      </dgm:spPr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В судах рассматриваются споры:</a:t>
          </a:r>
        </a:p>
      </dgm:t>
    </dgm:pt>
    <dgm:pt modelId="{D67045A4-EE18-4531-8591-3AF429044750}" type="parTrans" cxnId="{EB020D43-1674-4F2A-9999-177A30CE4FA9}">
      <dgm:prSet/>
      <dgm:spPr/>
      <dgm:t>
        <a:bodyPr/>
        <a:lstStyle/>
        <a:p>
          <a:endParaRPr lang="ru-RU"/>
        </a:p>
      </dgm:t>
    </dgm:pt>
    <dgm:pt modelId="{552AD40C-03A4-487B-87E3-1D6B7F63083B}" type="sibTrans" cxnId="{EB020D43-1674-4F2A-9999-177A30CE4FA9}">
      <dgm:prSet/>
      <dgm:spPr/>
      <dgm:t>
        <a:bodyPr/>
        <a:lstStyle/>
        <a:p>
          <a:endParaRPr lang="ru-RU"/>
        </a:p>
      </dgm:t>
    </dgm:pt>
    <dgm:pt modelId="{B77E9CB0-F39B-44C6-BC17-7C9E7761F30A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по заявлениям работника, работодателя или профсоюза, защищающего интересы работника, когда они не согласны с решением КТС либо когда работник обращается в суд, минуя КТС, а также по заявлению прокурора, если решение КТС не соответствует трудовому законодательству и иным актам, содержащим нормы трудового права.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05E884-9489-4D47-BE6E-E3B5DAD25E33}" type="parTrans" cxnId="{E89522DE-BB3A-4A85-961F-B59E978B7664}">
      <dgm:prSet/>
      <dgm:spPr/>
      <dgm:t>
        <a:bodyPr/>
        <a:lstStyle/>
        <a:p>
          <a:endParaRPr lang="ru-RU"/>
        </a:p>
      </dgm:t>
    </dgm:pt>
    <dgm:pt modelId="{1D0937CF-BD08-452F-B24B-BD85675E2556}" type="sibTrans" cxnId="{E89522DE-BB3A-4A85-961F-B59E978B7664}">
      <dgm:prSet/>
      <dgm:spPr/>
      <dgm:t>
        <a:bodyPr/>
        <a:lstStyle/>
        <a:p>
          <a:endParaRPr lang="ru-RU"/>
        </a:p>
      </dgm:t>
    </dgm:pt>
    <dgm:pt modelId="{BEDAFAAB-90F8-47DC-A439-18123FAFDF97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Непосредственно рассматриваются споры, указанные в ч. 2 ст. 391 ТК РФ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56B0D8-B2BE-4E5E-A611-F019AFDCB945}" type="parTrans" cxnId="{785F12BE-5559-4390-A427-09531726CD24}">
      <dgm:prSet/>
      <dgm:spPr/>
      <dgm:t>
        <a:bodyPr/>
        <a:lstStyle/>
        <a:p>
          <a:endParaRPr lang="ru-RU"/>
        </a:p>
      </dgm:t>
    </dgm:pt>
    <dgm:pt modelId="{D06A0906-AB38-4F38-945C-7126F9C92850}" type="sibTrans" cxnId="{785F12BE-5559-4390-A427-09531726CD24}">
      <dgm:prSet/>
      <dgm:spPr/>
      <dgm:t>
        <a:bodyPr/>
        <a:lstStyle/>
        <a:p>
          <a:endParaRPr lang="ru-RU"/>
        </a:p>
      </dgm:t>
    </dgm:pt>
    <dgm:pt modelId="{104C5744-2838-4FC0-8011-FC68DD023772}" type="pres">
      <dgm:prSet presAssocID="{247C10DF-F8F3-4A7C-9DB0-1052169EEF13}" presName="CompostProcess" presStyleCnt="0">
        <dgm:presLayoutVars>
          <dgm:dir/>
          <dgm:resizeHandles val="exact"/>
        </dgm:presLayoutVars>
      </dgm:prSet>
      <dgm:spPr/>
    </dgm:pt>
    <dgm:pt modelId="{588453FD-0F54-4FCC-9BC4-3C7AF3F13BE5}" type="pres">
      <dgm:prSet presAssocID="{247C10DF-F8F3-4A7C-9DB0-1052169EEF13}" presName="arrow" presStyleLbl="bgShp" presStyleIdx="0" presStyleCnt="1"/>
      <dgm:spPr>
        <a:solidFill>
          <a:srgbClr val="FFFF00"/>
        </a:solidFill>
      </dgm:spPr>
    </dgm:pt>
    <dgm:pt modelId="{6A5F0B32-C26C-4662-A653-2BF3A1C872F1}" type="pres">
      <dgm:prSet presAssocID="{247C10DF-F8F3-4A7C-9DB0-1052169EEF13}" presName="linearProcess" presStyleCnt="0"/>
      <dgm:spPr/>
    </dgm:pt>
    <dgm:pt modelId="{6E3829F4-CB83-4E45-B0FD-88C427AD7A04}" type="pres">
      <dgm:prSet presAssocID="{BFAD0763-6C2D-4808-877C-9B607CE91076}" presName="textNode" presStyleLbl="node1" presStyleIdx="0" presStyleCnt="3" custScaleX="59642">
        <dgm:presLayoutVars>
          <dgm:bulletEnabled val="1"/>
        </dgm:presLayoutVars>
      </dgm:prSet>
      <dgm:spPr/>
    </dgm:pt>
    <dgm:pt modelId="{25E6EDDA-2563-4248-B8FC-59A03252F887}" type="pres">
      <dgm:prSet presAssocID="{552AD40C-03A4-487B-87E3-1D6B7F63083B}" presName="sibTrans" presStyleCnt="0"/>
      <dgm:spPr/>
    </dgm:pt>
    <dgm:pt modelId="{6D4A9C42-8C83-4913-8980-6DB4C8E4B32E}" type="pres">
      <dgm:prSet presAssocID="{B77E9CB0-F39B-44C6-BC17-7C9E7761F30A}" presName="textNode" presStyleLbl="node1" presStyleIdx="1" presStyleCnt="3" custScaleX="117260" custScaleY="242690">
        <dgm:presLayoutVars>
          <dgm:bulletEnabled val="1"/>
        </dgm:presLayoutVars>
      </dgm:prSet>
      <dgm:spPr/>
    </dgm:pt>
    <dgm:pt modelId="{BE230446-92CF-4B35-91C5-3A430E983F75}" type="pres">
      <dgm:prSet presAssocID="{1D0937CF-BD08-452F-B24B-BD85675E2556}" presName="sibTrans" presStyleCnt="0"/>
      <dgm:spPr/>
    </dgm:pt>
    <dgm:pt modelId="{BF0308A2-A611-41D1-8263-668EE7CFA395}" type="pres">
      <dgm:prSet presAssocID="{BEDAFAAB-90F8-47DC-A439-18123FAFDF97}" presName="textNode" presStyleLbl="node1" presStyleIdx="2" presStyleCnt="3" custScaleY="103795">
        <dgm:presLayoutVars>
          <dgm:bulletEnabled val="1"/>
        </dgm:presLayoutVars>
      </dgm:prSet>
      <dgm:spPr/>
    </dgm:pt>
  </dgm:ptLst>
  <dgm:cxnLst>
    <dgm:cxn modelId="{18486C0D-A70E-48C3-9F5C-2CFFABF0CA34}" type="presOf" srcId="{BEDAFAAB-90F8-47DC-A439-18123FAFDF97}" destId="{BF0308A2-A611-41D1-8263-668EE7CFA395}" srcOrd="0" destOrd="0" presId="urn:microsoft.com/office/officeart/2005/8/layout/hProcess9"/>
    <dgm:cxn modelId="{5A3B4F12-2884-4E08-BD07-4CD69AC0B72D}" type="presOf" srcId="{247C10DF-F8F3-4A7C-9DB0-1052169EEF13}" destId="{104C5744-2838-4FC0-8011-FC68DD023772}" srcOrd="0" destOrd="0" presId="urn:microsoft.com/office/officeart/2005/8/layout/hProcess9"/>
    <dgm:cxn modelId="{EB020D43-1674-4F2A-9999-177A30CE4FA9}" srcId="{247C10DF-F8F3-4A7C-9DB0-1052169EEF13}" destId="{BFAD0763-6C2D-4808-877C-9B607CE91076}" srcOrd="0" destOrd="0" parTransId="{D67045A4-EE18-4531-8591-3AF429044750}" sibTransId="{552AD40C-03A4-487B-87E3-1D6B7F63083B}"/>
    <dgm:cxn modelId="{55272959-02AA-4FE5-9C90-F77A976FC5DB}" type="presOf" srcId="{BFAD0763-6C2D-4808-877C-9B607CE91076}" destId="{6E3829F4-CB83-4E45-B0FD-88C427AD7A04}" srcOrd="0" destOrd="0" presId="urn:microsoft.com/office/officeart/2005/8/layout/hProcess9"/>
    <dgm:cxn modelId="{A18F3680-8281-4306-A392-46C5C0D68608}" type="presOf" srcId="{B77E9CB0-F39B-44C6-BC17-7C9E7761F30A}" destId="{6D4A9C42-8C83-4913-8980-6DB4C8E4B32E}" srcOrd="0" destOrd="0" presId="urn:microsoft.com/office/officeart/2005/8/layout/hProcess9"/>
    <dgm:cxn modelId="{785F12BE-5559-4390-A427-09531726CD24}" srcId="{247C10DF-F8F3-4A7C-9DB0-1052169EEF13}" destId="{BEDAFAAB-90F8-47DC-A439-18123FAFDF97}" srcOrd="2" destOrd="0" parTransId="{C556B0D8-B2BE-4E5E-A611-F019AFDCB945}" sibTransId="{D06A0906-AB38-4F38-945C-7126F9C92850}"/>
    <dgm:cxn modelId="{E89522DE-BB3A-4A85-961F-B59E978B7664}" srcId="{247C10DF-F8F3-4A7C-9DB0-1052169EEF13}" destId="{B77E9CB0-F39B-44C6-BC17-7C9E7761F30A}" srcOrd="1" destOrd="0" parTransId="{1805E884-9489-4D47-BE6E-E3B5DAD25E33}" sibTransId="{1D0937CF-BD08-452F-B24B-BD85675E2556}"/>
    <dgm:cxn modelId="{32632A21-790B-489D-987D-0434F6727DC4}" type="presParOf" srcId="{104C5744-2838-4FC0-8011-FC68DD023772}" destId="{588453FD-0F54-4FCC-9BC4-3C7AF3F13BE5}" srcOrd="0" destOrd="0" presId="urn:microsoft.com/office/officeart/2005/8/layout/hProcess9"/>
    <dgm:cxn modelId="{D9B05504-E287-4B05-AD19-9330617A5CDE}" type="presParOf" srcId="{104C5744-2838-4FC0-8011-FC68DD023772}" destId="{6A5F0B32-C26C-4662-A653-2BF3A1C872F1}" srcOrd="1" destOrd="0" presId="urn:microsoft.com/office/officeart/2005/8/layout/hProcess9"/>
    <dgm:cxn modelId="{5A52C760-9F73-4272-9C08-E2678DCE7A08}" type="presParOf" srcId="{6A5F0B32-C26C-4662-A653-2BF3A1C872F1}" destId="{6E3829F4-CB83-4E45-B0FD-88C427AD7A04}" srcOrd="0" destOrd="0" presId="urn:microsoft.com/office/officeart/2005/8/layout/hProcess9"/>
    <dgm:cxn modelId="{AC303908-8E40-4119-A337-85AF668F0609}" type="presParOf" srcId="{6A5F0B32-C26C-4662-A653-2BF3A1C872F1}" destId="{25E6EDDA-2563-4248-B8FC-59A03252F887}" srcOrd="1" destOrd="0" presId="urn:microsoft.com/office/officeart/2005/8/layout/hProcess9"/>
    <dgm:cxn modelId="{1C0837D8-7936-44F2-A7C4-45F818AE0E9F}" type="presParOf" srcId="{6A5F0B32-C26C-4662-A653-2BF3A1C872F1}" destId="{6D4A9C42-8C83-4913-8980-6DB4C8E4B32E}" srcOrd="2" destOrd="0" presId="urn:microsoft.com/office/officeart/2005/8/layout/hProcess9"/>
    <dgm:cxn modelId="{58B48329-F1F8-404C-AD3F-C0A88F2DA8AA}" type="presParOf" srcId="{6A5F0B32-C26C-4662-A653-2BF3A1C872F1}" destId="{BE230446-92CF-4B35-91C5-3A430E983F75}" srcOrd="3" destOrd="0" presId="urn:microsoft.com/office/officeart/2005/8/layout/hProcess9"/>
    <dgm:cxn modelId="{6D369C94-DCFA-4DA3-88CC-C1C7BA947C64}" type="presParOf" srcId="{6A5F0B32-C26C-4662-A653-2BF3A1C872F1}" destId="{BF0308A2-A611-41D1-8263-668EE7CFA395}" srcOrd="4" destOrd="0" presId="urn:microsoft.com/office/officeart/2005/8/layout/hProcess9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3339CAC-2613-48B5-ACF9-23341A13B446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DEA9230-8069-42AB-94EF-447CB90A3B3C}">
      <dgm:prSet phldrT="[Текст]"/>
      <dgm:spPr>
        <a:solidFill>
          <a:srgbClr val="002060"/>
        </a:solidFill>
      </dgm:spPr>
      <dgm:t>
        <a:bodyPr/>
        <a:lstStyle/>
        <a:p>
          <a:r>
            <a: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Общее правило</a:t>
          </a:r>
        </a:p>
      </dgm:t>
    </dgm:pt>
    <dgm:pt modelId="{7806A68B-900E-48E7-A067-E22B0F96F39A}" type="parTrans" cxnId="{647FC95F-9180-4BF1-87DC-DBA85EA6747A}">
      <dgm:prSet/>
      <dgm:spPr/>
      <dgm:t>
        <a:bodyPr/>
        <a:lstStyle/>
        <a:p>
          <a:endParaRPr lang="ru-RU"/>
        </a:p>
      </dgm:t>
    </dgm:pt>
    <dgm:pt modelId="{9F238DE7-DB4A-4C38-A138-4DC8E08FE207}" type="sibTrans" cxnId="{647FC95F-9180-4BF1-87DC-DBA85EA6747A}">
      <dgm:prSet/>
      <dgm:spPr/>
      <dgm:t>
        <a:bodyPr/>
        <a:lstStyle/>
        <a:p>
          <a:endParaRPr lang="ru-RU"/>
        </a:p>
      </dgm:t>
    </dgm:pt>
    <dgm:pt modelId="{0EF1F228-DB86-4B82-B36B-FC3436B53140}">
      <dgm:prSet phldrT="[Текст]" custT="1"/>
      <dgm:spPr>
        <a:solidFill>
          <a:srgbClr val="002060"/>
        </a:solidFill>
      </dgm:spPr>
      <dgm:t>
        <a:bodyPr/>
        <a:lstStyle/>
        <a:p>
          <a:endParaRPr lang="ru-RU" sz="20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ru-RU" sz="20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Работник имеет право обратиться в течение 3-х месяцев со дня, когда он узнал или должен был узнать о нарушении своего права</a:t>
          </a:r>
          <a:r>
            <a:rPr lang="ru-RU" sz="2400" b="0" dirty="0"/>
            <a:t>,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4D166F-4083-4036-9CC0-7CCB546557E5}" type="parTrans" cxnId="{539CAAA4-5CD8-4A94-869B-013624A90D62}">
      <dgm:prSet/>
      <dgm:spPr/>
      <dgm:t>
        <a:bodyPr/>
        <a:lstStyle/>
        <a:p>
          <a:endParaRPr lang="ru-RU"/>
        </a:p>
      </dgm:t>
    </dgm:pt>
    <dgm:pt modelId="{FADC0982-2443-4A38-A663-C13A87CB45DA}" type="sibTrans" cxnId="{539CAAA4-5CD8-4A94-869B-013624A90D62}">
      <dgm:prSet/>
      <dgm:spPr/>
      <dgm:t>
        <a:bodyPr/>
        <a:lstStyle/>
        <a:p>
          <a:endParaRPr lang="ru-RU"/>
        </a:p>
      </dgm:t>
    </dgm:pt>
    <dgm:pt modelId="{172644B5-C9C0-426B-8674-8544EF4EC699}">
      <dgm:prSet phldrT="[Текст]"/>
      <dgm:spPr>
        <a:solidFill>
          <a:srgbClr val="C00000"/>
        </a:solidFill>
      </dgm:spPr>
      <dgm:t>
        <a:bodyPr/>
        <a:lstStyle/>
        <a:p>
          <a:r>
            <a:rPr lang="ru-RU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Специальные правила для работника</a:t>
          </a:r>
        </a:p>
      </dgm:t>
    </dgm:pt>
    <dgm:pt modelId="{5DE6A3E4-94BC-43BE-A175-8E0041EC66FD}" type="parTrans" cxnId="{D5DDD9F6-AA4B-472C-9DBF-F37179F68C7A}">
      <dgm:prSet/>
      <dgm:spPr/>
      <dgm:t>
        <a:bodyPr/>
        <a:lstStyle/>
        <a:p>
          <a:endParaRPr lang="ru-RU"/>
        </a:p>
      </dgm:t>
    </dgm:pt>
    <dgm:pt modelId="{66793AF9-158C-4290-9B73-AD687EDA19F6}" type="sibTrans" cxnId="{D5DDD9F6-AA4B-472C-9DBF-F37179F68C7A}">
      <dgm:prSet/>
      <dgm:spPr/>
      <dgm:t>
        <a:bodyPr/>
        <a:lstStyle/>
        <a:p>
          <a:endParaRPr lang="ru-RU"/>
        </a:p>
      </dgm:t>
    </dgm:pt>
    <dgm:pt modelId="{AB028BB4-579F-42D9-A2B8-AE88E164E2A6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по спорам:</a:t>
          </a:r>
        </a:p>
        <a:p>
          <a:r>
            <a:rPr lang="ru-RU" sz="1800" b="0" dirty="0"/>
            <a:t>- </a:t>
          </a:r>
          <a:r>
            <a:rPr lang="ru-RU" sz="1600" b="0" dirty="0">
              <a:latin typeface="Times New Roman" panose="02020603050405020304" pitchFamily="18" charset="0"/>
              <a:cs typeface="Times New Roman" panose="02020603050405020304" pitchFamily="18" charset="0"/>
            </a:rPr>
            <a:t>об увольнении - в течение одного месяца со дня вручения ему копии приказа об увольнении либо со дня выдачи трудовой книжки;</a:t>
          </a:r>
        </a:p>
        <a:p>
          <a:r>
            <a:rPr lang="ru-RU" sz="1600" b="0" dirty="0">
              <a:latin typeface="Times New Roman" panose="02020603050405020304" pitchFamily="18" charset="0"/>
              <a:cs typeface="Times New Roman" panose="02020603050405020304" pitchFamily="18" charset="0"/>
            </a:rPr>
            <a:t>- о невыплате или неполной выплате заработной платы и других выплат, причитающихся работнику в течение одного года со дня установленного срока выплаты указанных сумм, в том числе в случае невыплаты или неполной выплаты заработной платы и других выплат, причитающихся работнику </a:t>
          </a:r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при увольнении</a:t>
          </a:r>
        </a:p>
        <a:p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C48C2D-6571-41D8-BEC5-6A8257D86CE4}" type="parTrans" cxnId="{0986F90A-41C0-4044-B23D-B6378479B746}">
      <dgm:prSet/>
      <dgm:spPr/>
      <dgm:t>
        <a:bodyPr/>
        <a:lstStyle/>
        <a:p>
          <a:endParaRPr lang="ru-RU"/>
        </a:p>
      </dgm:t>
    </dgm:pt>
    <dgm:pt modelId="{B856F246-C284-4A2D-ABA8-358CDF4D6096}" type="sibTrans" cxnId="{0986F90A-41C0-4044-B23D-B6378479B746}">
      <dgm:prSet/>
      <dgm:spPr/>
      <dgm:t>
        <a:bodyPr/>
        <a:lstStyle/>
        <a:p>
          <a:endParaRPr lang="ru-RU"/>
        </a:p>
      </dgm:t>
    </dgm:pt>
    <dgm:pt modelId="{F4891632-CF37-4370-B1F4-8B5055E2473F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Специальное правило для работодателя</a:t>
          </a:r>
        </a:p>
      </dgm:t>
    </dgm:pt>
    <dgm:pt modelId="{17F24CC3-7EF9-46EA-9182-32EDA4BA96B5}" type="parTrans" cxnId="{34497D24-B30B-481D-A129-F5C25FD19696}">
      <dgm:prSet/>
      <dgm:spPr/>
      <dgm:t>
        <a:bodyPr/>
        <a:lstStyle/>
        <a:p>
          <a:endParaRPr lang="ru-RU"/>
        </a:p>
      </dgm:t>
    </dgm:pt>
    <dgm:pt modelId="{014FC1C4-C96E-4E6C-82CC-045184205ED0}" type="sibTrans" cxnId="{34497D24-B30B-481D-A129-F5C25FD19696}">
      <dgm:prSet/>
      <dgm:spPr/>
      <dgm:t>
        <a:bodyPr/>
        <a:lstStyle/>
        <a:p>
          <a:endParaRPr lang="ru-RU"/>
        </a:p>
      </dgm:t>
    </dgm:pt>
    <dgm:pt modelId="{809AB573-ECC5-40FB-9BCC-2EF68E111785}">
      <dgm:prSet phldrT="[Текст]" custT="1"/>
      <dgm:spPr>
        <a:solidFill>
          <a:srgbClr val="006600"/>
        </a:solidFill>
      </dgm:spPr>
      <dgm:t>
        <a:bodyPr/>
        <a:lstStyle/>
        <a:p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имеет право обратиться </a:t>
          </a:r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по спорам:</a:t>
          </a:r>
        </a:p>
        <a:p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- о возмещении работником ущерба, причиненного работодателю, в течение одного года со дня обнаружения причиненного ущерба</a:t>
          </a:r>
          <a:r>
            <a:rPr lang="ru-RU" sz="1800" b="0" dirty="0"/>
            <a:t>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DA886B-020F-444D-B55F-D6165EE55BEC}" type="parTrans" cxnId="{8CF2DAB0-8D80-4550-A4B5-3770F78581F5}">
      <dgm:prSet/>
      <dgm:spPr/>
      <dgm:t>
        <a:bodyPr/>
        <a:lstStyle/>
        <a:p>
          <a:endParaRPr lang="ru-RU"/>
        </a:p>
      </dgm:t>
    </dgm:pt>
    <dgm:pt modelId="{68D274DA-759E-4ECD-961B-C0B9E9A4EE1B}" type="sibTrans" cxnId="{8CF2DAB0-8D80-4550-A4B5-3770F78581F5}">
      <dgm:prSet/>
      <dgm:spPr/>
      <dgm:t>
        <a:bodyPr/>
        <a:lstStyle/>
        <a:p>
          <a:endParaRPr lang="ru-RU"/>
        </a:p>
      </dgm:t>
    </dgm:pt>
    <dgm:pt modelId="{3FFCA17D-7CF0-4D65-A2C2-58CB08AA4CA9}" type="pres">
      <dgm:prSet presAssocID="{43339CAC-2613-48B5-ACF9-23341A13B446}" presName="Name0" presStyleCnt="0">
        <dgm:presLayoutVars>
          <dgm:dir/>
          <dgm:animLvl val="lvl"/>
          <dgm:resizeHandles val="exact"/>
        </dgm:presLayoutVars>
      </dgm:prSet>
      <dgm:spPr/>
    </dgm:pt>
    <dgm:pt modelId="{D6344988-7058-44E5-9412-983D1F05524C}" type="pres">
      <dgm:prSet presAssocID="{CDEA9230-8069-42AB-94EF-447CB90A3B3C}" presName="compositeNode" presStyleCnt="0">
        <dgm:presLayoutVars>
          <dgm:bulletEnabled val="1"/>
        </dgm:presLayoutVars>
      </dgm:prSet>
      <dgm:spPr/>
    </dgm:pt>
    <dgm:pt modelId="{1276C981-B4CF-4E41-9F73-9149DA7C788D}" type="pres">
      <dgm:prSet presAssocID="{CDEA9230-8069-42AB-94EF-447CB90A3B3C}" presName="bgRect" presStyleLbl="node1" presStyleIdx="0" presStyleCnt="3" custScaleX="70786" custScaleY="99469" custLinFactNeighborX="-2" custLinFactNeighborY="19672"/>
      <dgm:spPr/>
    </dgm:pt>
    <dgm:pt modelId="{A690CDE9-DEC5-4C86-B694-C3FE6B10A3BE}" type="pres">
      <dgm:prSet presAssocID="{CDEA9230-8069-42AB-94EF-447CB90A3B3C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40FBA634-1BF0-4642-8B82-E0F3B1ADE716}" type="pres">
      <dgm:prSet presAssocID="{CDEA9230-8069-42AB-94EF-447CB90A3B3C}" presName="childNode" presStyleLbl="node1" presStyleIdx="0" presStyleCnt="3">
        <dgm:presLayoutVars>
          <dgm:bulletEnabled val="1"/>
        </dgm:presLayoutVars>
      </dgm:prSet>
      <dgm:spPr/>
    </dgm:pt>
    <dgm:pt modelId="{BE405165-05E0-45B7-A4F1-D6FEBE90D8BD}" type="pres">
      <dgm:prSet presAssocID="{9F238DE7-DB4A-4C38-A138-4DC8E08FE207}" presName="hSp" presStyleCnt="0"/>
      <dgm:spPr/>
    </dgm:pt>
    <dgm:pt modelId="{2176D8E2-DAB9-4AFA-BA77-1278D64890D3}" type="pres">
      <dgm:prSet presAssocID="{9F238DE7-DB4A-4C38-A138-4DC8E08FE207}" presName="vProcSp" presStyleCnt="0"/>
      <dgm:spPr/>
    </dgm:pt>
    <dgm:pt modelId="{88D1E10E-337A-491B-BAD2-C4BD81DFD41E}" type="pres">
      <dgm:prSet presAssocID="{9F238DE7-DB4A-4C38-A138-4DC8E08FE207}" presName="vSp1" presStyleCnt="0"/>
      <dgm:spPr/>
    </dgm:pt>
    <dgm:pt modelId="{229A60EC-F498-4C00-9F0C-B09390C7C0FA}" type="pres">
      <dgm:prSet presAssocID="{9F238DE7-DB4A-4C38-A138-4DC8E08FE207}" presName="simulatedConn" presStyleLbl="solidFgAcc1" presStyleIdx="0" presStyleCnt="2"/>
      <dgm:spPr>
        <a:solidFill>
          <a:srgbClr val="FF0000"/>
        </a:solidFill>
      </dgm:spPr>
    </dgm:pt>
    <dgm:pt modelId="{4A9226E9-8643-4DDB-AF3E-A23154592A38}" type="pres">
      <dgm:prSet presAssocID="{9F238DE7-DB4A-4C38-A138-4DC8E08FE207}" presName="vSp2" presStyleCnt="0"/>
      <dgm:spPr/>
    </dgm:pt>
    <dgm:pt modelId="{5FBDBC88-F0BD-438A-9A9E-0D72B70E917C}" type="pres">
      <dgm:prSet presAssocID="{9F238DE7-DB4A-4C38-A138-4DC8E08FE207}" presName="sibTrans" presStyleCnt="0"/>
      <dgm:spPr/>
    </dgm:pt>
    <dgm:pt modelId="{6B4D660C-9A5D-4652-8A67-C76FA3557778}" type="pres">
      <dgm:prSet presAssocID="{172644B5-C9C0-426B-8674-8544EF4EC699}" presName="compositeNode" presStyleCnt="0">
        <dgm:presLayoutVars>
          <dgm:bulletEnabled val="1"/>
        </dgm:presLayoutVars>
      </dgm:prSet>
      <dgm:spPr/>
    </dgm:pt>
    <dgm:pt modelId="{E1CA53E6-88FD-49D0-ABB1-29EF25615ED1}" type="pres">
      <dgm:prSet presAssocID="{172644B5-C9C0-426B-8674-8544EF4EC699}" presName="bgRect" presStyleLbl="node1" presStyleIdx="1" presStyleCnt="3" custScaleX="92395" custScaleY="101524" custLinFactNeighborX="901" custLinFactNeighborY="-16710"/>
      <dgm:spPr/>
    </dgm:pt>
    <dgm:pt modelId="{B0BF7DAD-0E9E-4593-A3C7-0B430259DF1E}" type="pres">
      <dgm:prSet presAssocID="{172644B5-C9C0-426B-8674-8544EF4EC699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8A9BCE66-9418-4C15-9B22-ED9DF5394354}" type="pres">
      <dgm:prSet presAssocID="{172644B5-C9C0-426B-8674-8544EF4EC699}" presName="childNode" presStyleLbl="node1" presStyleIdx="1" presStyleCnt="3">
        <dgm:presLayoutVars>
          <dgm:bulletEnabled val="1"/>
        </dgm:presLayoutVars>
      </dgm:prSet>
      <dgm:spPr/>
    </dgm:pt>
    <dgm:pt modelId="{5508B3FD-51D4-4BBB-A16B-E5A028F8BFC8}" type="pres">
      <dgm:prSet presAssocID="{66793AF9-158C-4290-9B73-AD687EDA19F6}" presName="hSp" presStyleCnt="0"/>
      <dgm:spPr/>
    </dgm:pt>
    <dgm:pt modelId="{A58AEE18-E184-4A04-86A4-BB4E13E616E6}" type="pres">
      <dgm:prSet presAssocID="{66793AF9-158C-4290-9B73-AD687EDA19F6}" presName="vProcSp" presStyleCnt="0"/>
      <dgm:spPr/>
    </dgm:pt>
    <dgm:pt modelId="{E5A4AA41-FD03-457F-906B-1EE96132BE8A}" type="pres">
      <dgm:prSet presAssocID="{66793AF9-158C-4290-9B73-AD687EDA19F6}" presName="vSp1" presStyleCnt="0"/>
      <dgm:spPr/>
    </dgm:pt>
    <dgm:pt modelId="{0B806BE2-8002-47B8-9DAF-156B34640A94}" type="pres">
      <dgm:prSet presAssocID="{66793AF9-158C-4290-9B73-AD687EDA19F6}" presName="simulatedConn" presStyleLbl="solidFgAcc1" presStyleIdx="1" presStyleCnt="2"/>
      <dgm:spPr>
        <a:solidFill>
          <a:srgbClr val="FF0000"/>
        </a:solidFill>
      </dgm:spPr>
    </dgm:pt>
    <dgm:pt modelId="{56DBA2CF-7378-4DE2-8E06-82001DCE007F}" type="pres">
      <dgm:prSet presAssocID="{66793AF9-158C-4290-9B73-AD687EDA19F6}" presName="vSp2" presStyleCnt="0"/>
      <dgm:spPr/>
    </dgm:pt>
    <dgm:pt modelId="{773608E3-9552-44E8-9A60-E4E55F1E08DE}" type="pres">
      <dgm:prSet presAssocID="{66793AF9-158C-4290-9B73-AD687EDA19F6}" presName="sibTrans" presStyleCnt="0"/>
      <dgm:spPr/>
    </dgm:pt>
    <dgm:pt modelId="{265F4614-5EA5-4BA4-9FB1-DDEB18457D12}" type="pres">
      <dgm:prSet presAssocID="{F4891632-CF37-4370-B1F4-8B5055E2473F}" presName="compositeNode" presStyleCnt="0">
        <dgm:presLayoutVars>
          <dgm:bulletEnabled val="1"/>
        </dgm:presLayoutVars>
      </dgm:prSet>
      <dgm:spPr/>
    </dgm:pt>
    <dgm:pt modelId="{49C19CD3-7B73-4752-AE55-A8524D6B8BAD}" type="pres">
      <dgm:prSet presAssocID="{F4891632-CF37-4370-B1F4-8B5055E2473F}" presName="bgRect" presStyleLbl="node1" presStyleIdx="2" presStyleCnt="3" custLinFactNeighborX="-1110" custLinFactNeighborY="4581"/>
      <dgm:spPr/>
    </dgm:pt>
    <dgm:pt modelId="{EA005DC2-E824-4931-99E6-C3B6427097C8}" type="pres">
      <dgm:prSet presAssocID="{F4891632-CF37-4370-B1F4-8B5055E2473F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6E7AD4AA-C02B-44CD-8ED7-8D5D472468D9}" type="pres">
      <dgm:prSet presAssocID="{F4891632-CF37-4370-B1F4-8B5055E2473F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A3034C08-4654-4F4B-AB11-D752B2900DE2}" type="presOf" srcId="{F4891632-CF37-4370-B1F4-8B5055E2473F}" destId="{49C19CD3-7B73-4752-AE55-A8524D6B8BAD}" srcOrd="0" destOrd="0" presId="urn:microsoft.com/office/officeart/2005/8/layout/hProcess7"/>
    <dgm:cxn modelId="{0986F90A-41C0-4044-B23D-B6378479B746}" srcId="{172644B5-C9C0-426B-8674-8544EF4EC699}" destId="{AB028BB4-579F-42D9-A2B8-AE88E164E2A6}" srcOrd="0" destOrd="0" parTransId="{14C48C2D-6571-41D8-BEC5-6A8257D86CE4}" sibTransId="{B856F246-C284-4A2D-ABA8-358CDF4D6096}"/>
    <dgm:cxn modelId="{2EF3A713-CE96-47A8-B79C-A12D4B6127F4}" type="presOf" srcId="{809AB573-ECC5-40FB-9BCC-2EF68E111785}" destId="{6E7AD4AA-C02B-44CD-8ED7-8D5D472468D9}" srcOrd="0" destOrd="0" presId="urn:microsoft.com/office/officeart/2005/8/layout/hProcess7"/>
    <dgm:cxn modelId="{34497D24-B30B-481D-A129-F5C25FD19696}" srcId="{43339CAC-2613-48B5-ACF9-23341A13B446}" destId="{F4891632-CF37-4370-B1F4-8B5055E2473F}" srcOrd="2" destOrd="0" parTransId="{17F24CC3-7EF9-46EA-9182-32EDA4BA96B5}" sibTransId="{014FC1C4-C96E-4E6C-82CC-045184205ED0}"/>
    <dgm:cxn modelId="{647FC95F-9180-4BF1-87DC-DBA85EA6747A}" srcId="{43339CAC-2613-48B5-ACF9-23341A13B446}" destId="{CDEA9230-8069-42AB-94EF-447CB90A3B3C}" srcOrd="0" destOrd="0" parTransId="{7806A68B-900E-48E7-A067-E22B0F96F39A}" sibTransId="{9F238DE7-DB4A-4C38-A138-4DC8E08FE207}"/>
    <dgm:cxn modelId="{9ACA1E46-1213-49AA-9972-2D420DBC9266}" type="presOf" srcId="{0EF1F228-DB86-4B82-B36B-FC3436B53140}" destId="{40FBA634-1BF0-4642-8B82-E0F3B1ADE716}" srcOrd="0" destOrd="0" presId="urn:microsoft.com/office/officeart/2005/8/layout/hProcess7"/>
    <dgm:cxn modelId="{98F7585A-3B34-4423-8F50-203F84DF6281}" type="presOf" srcId="{AB028BB4-579F-42D9-A2B8-AE88E164E2A6}" destId="{8A9BCE66-9418-4C15-9B22-ED9DF5394354}" srcOrd="0" destOrd="0" presId="urn:microsoft.com/office/officeart/2005/8/layout/hProcess7"/>
    <dgm:cxn modelId="{19D38F8E-021A-4EAD-B115-872F184199AF}" type="presOf" srcId="{CDEA9230-8069-42AB-94EF-447CB90A3B3C}" destId="{1276C981-B4CF-4E41-9F73-9149DA7C788D}" srcOrd="0" destOrd="0" presId="urn:microsoft.com/office/officeart/2005/8/layout/hProcess7"/>
    <dgm:cxn modelId="{539CAAA4-5CD8-4A94-869B-013624A90D62}" srcId="{CDEA9230-8069-42AB-94EF-447CB90A3B3C}" destId="{0EF1F228-DB86-4B82-B36B-FC3436B53140}" srcOrd="0" destOrd="0" parTransId="{B44D166F-4083-4036-9CC0-7CCB546557E5}" sibTransId="{FADC0982-2443-4A38-A663-C13A87CB45DA}"/>
    <dgm:cxn modelId="{8CF2DAB0-8D80-4550-A4B5-3770F78581F5}" srcId="{F4891632-CF37-4370-B1F4-8B5055E2473F}" destId="{809AB573-ECC5-40FB-9BCC-2EF68E111785}" srcOrd="0" destOrd="0" parTransId="{BBDA886B-020F-444D-B55F-D6165EE55BEC}" sibTransId="{68D274DA-759E-4ECD-961B-C0B9E9A4EE1B}"/>
    <dgm:cxn modelId="{C8E7ABBA-5DCC-4757-9545-05EBF9CC07EE}" type="presOf" srcId="{172644B5-C9C0-426B-8674-8544EF4EC699}" destId="{B0BF7DAD-0E9E-4593-A3C7-0B430259DF1E}" srcOrd="1" destOrd="0" presId="urn:microsoft.com/office/officeart/2005/8/layout/hProcess7"/>
    <dgm:cxn modelId="{B58FEFC3-57FE-4B33-B1B2-A35B07C23DD5}" type="presOf" srcId="{172644B5-C9C0-426B-8674-8544EF4EC699}" destId="{E1CA53E6-88FD-49D0-ABB1-29EF25615ED1}" srcOrd="0" destOrd="0" presId="urn:microsoft.com/office/officeart/2005/8/layout/hProcess7"/>
    <dgm:cxn modelId="{0DD235C6-7D70-4D01-91D9-ADD2BFB78DB8}" type="presOf" srcId="{F4891632-CF37-4370-B1F4-8B5055E2473F}" destId="{EA005DC2-E824-4931-99E6-C3B6427097C8}" srcOrd="1" destOrd="0" presId="urn:microsoft.com/office/officeart/2005/8/layout/hProcess7"/>
    <dgm:cxn modelId="{B959A6D5-E055-496D-88C6-741A7CDE4635}" type="presOf" srcId="{43339CAC-2613-48B5-ACF9-23341A13B446}" destId="{3FFCA17D-7CF0-4D65-A2C2-58CB08AA4CA9}" srcOrd="0" destOrd="0" presId="urn:microsoft.com/office/officeart/2005/8/layout/hProcess7"/>
    <dgm:cxn modelId="{417E07F4-A048-4BC4-BC41-DC14072BA6F1}" type="presOf" srcId="{CDEA9230-8069-42AB-94EF-447CB90A3B3C}" destId="{A690CDE9-DEC5-4C86-B694-C3FE6B10A3BE}" srcOrd="1" destOrd="0" presId="urn:microsoft.com/office/officeart/2005/8/layout/hProcess7"/>
    <dgm:cxn modelId="{D5DDD9F6-AA4B-472C-9DBF-F37179F68C7A}" srcId="{43339CAC-2613-48B5-ACF9-23341A13B446}" destId="{172644B5-C9C0-426B-8674-8544EF4EC699}" srcOrd="1" destOrd="0" parTransId="{5DE6A3E4-94BC-43BE-A175-8E0041EC66FD}" sibTransId="{66793AF9-158C-4290-9B73-AD687EDA19F6}"/>
    <dgm:cxn modelId="{CC81A485-7FCE-4A39-AC6C-8BB9D6F5A69E}" type="presParOf" srcId="{3FFCA17D-7CF0-4D65-A2C2-58CB08AA4CA9}" destId="{D6344988-7058-44E5-9412-983D1F05524C}" srcOrd="0" destOrd="0" presId="urn:microsoft.com/office/officeart/2005/8/layout/hProcess7"/>
    <dgm:cxn modelId="{0F203371-3250-4807-860B-023ABAAC7BF3}" type="presParOf" srcId="{D6344988-7058-44E5-9412-983D1F05524C}" destId="{1276C981-B4CF-4E41-9F73-9149DA7C788D}" srcOrd="0" destOrd="0" presId="urn:microsoft.com/office/officeart/2005/8/layout/hProcess7"/>
    <dgm:cxn modelId="{3E4A3A8E-0FED-4769-A4AB-9BB4C2B7D941}" type="presParOf" srcId="{D6344988-7058-44E5-9412-983D1F05524C}" destId="{A690CDE9-DEC5-4C86-B694-C3FE6B10A3BE}" srcOrd="1" destOrd="0" presId="urn:microsoft.com/office/officeart/2005/8/layout/hProcess7"/>
    <dgm:cxn modelId="{415DF062-8C8A-4D55-B38A-D49F1745BA38}" type="presParOf" srcId="{D6344988-7058-44E5-9412-983D1F05524C}" destId="{40FBA634-1BF0-4642-8B82-E0F3B1ADE716}" srcOrd="2" destOrd="0" presId="urn:microsoft.com/office/officeart/2005/8/layout/hProcess7"/>
    <dgm:cxn modelId="{B7118D29-24C6-4AD8-9BE8-2FD263E1694C}" type="presParOf" srcId="{3FFCA17D-7CF0-4D65-A2C2-58CB08AA4CA9}" destId="{BE405165-05E0-45B7-A4F1-D6FEBE90D8BD}" srcOrd="1" destOrd="0" presId="urn:microsoft.com/office/officeart/2005/8/layout/hProcess7"/>
    <dgm:cxn modelId="{36BD0501-0392-40EE-BB75-44A1B0E1060D}" type="presParOf" srcId="{3FFCA17D-7CF0-4D65-A2C2-58CB08AA4CA9}" destId="{2176D8E2-DAB9-4AFA-BA77-1278D64890D3}" srcOrd="2" destOrd="0" presId="urn:microsoft.com/office/officeart/2005/8/layout/hProcess7"/>
    <dgm:cxn modelId="{CE0E66F8-AD11-4C6A-B69F-7C585D2CDC95}" type="presParOf" srcId="{2176D8E2-DAB9-4AFA-BA77-1278D64890D3}" destId="{88D1E10E-337A-491B-BAD2-C4BD81DFD41E}" srcOrd="0" destOrd="0" presId="urn:microsoft.com/office/officeart/2005/8/layout/hProcess7"/>
    <dgm:cxn modelId="{D8E78C27-A43E-49FC-AFBD-5AC564AD1C55}" type="presParOf" srcId="{2176D8E2-DAB9-4AFA-BA77-1278D64890D3}" destId="{229A60EC-F498-4C00-9F0C-B09390C7C0FA}" srcOrd="1" destOrd="0" presId="urn:microsoft.com/office/officeart/2005/8/layout/hProcess7"/>
    <dgm:cxn modelId="{F2B584C4-E48A-4C1E-9A2E-405C5644046B}" type="presParOf" srcId="{2176D8E2-DAB9-4AFA-BA77-1278D64890D3}" destId="{4A9226E9-8643-4DDB-AF3E-A23154592A38}" srcOrd="2" destOrd="0" presId="urn:microsoft.com/office/officeart/2005/8/layout/hProcess7"/>
    <dgm:cxn modelId="{C7B7B2C5-C486-40D9-B618-D2C257DC5112}" type="presParOf" srcId="{3FFCA17D-7CF0-4D65-A2C2-58CB08AA4CA9}" destId="{5FBDBC88-F0BD-438A-9A9E-0D72B70E917C}" srcOrd="3" destOrd="0" presId="urn:microsoft.com/office/officeart/2005/8/layout/hProcess7"/>
    <dgm:cxn modelId="{336B6559-859E-4A6A-98A9-785218C77E6E}" type="presParOf" srcId="{3FFCA17D-7CF0-4D65-A2C2-58CB08AA4CA9}" destId="{6B4D660C-9A5D-4652-8A67-C76FA3557778}" srcOrd="4" destOrd="0" presId="urn:microsoft.com/office/officeart/2005/8/layout/hProcess7"/>
    <dgm:cxn modelId="{D1200157-08D7-46CB-9D1B-B6A503E6C8AB}" type="presParOf" srcId="{6B4D660C-9A5D-4652-8A67-C76FA3557778}" destId="{E1CA53E6-88FD-49D0-ABB1-29EF25615ED1}" srcOrd="0" destOrd="0" presId="urn:microsoft.com/office/officeart/2005/8/layout/hProcess7"/>
    <dgm:cxn modelId="{138F9A2C-0605-4A5D-A9ED-47DC9FE01FD4}" type="presParOf" srcId="{6B4D660C-9A5D-4652-8A67-C76FA3557778}" destId="{B0BF7DAD-0E9E-4593-A3C7-0B430259DF1E}" srcOrd="1" destOrd="0" presId="urn:microsoft.com/office/officeart/2005/8/layout/hProcess7"/>
    <dgm:cxn modelId="{4A7706E3-858D-4E5C-9E0F-828D58081E4F}" type="presParOf" srcId="{6B4D660C-9A5D-4652-8A67-C76FA3557778}" destId="{8A9BCE66-9418-4C15-9B22-ED9DF5394354}" srcOrd="2" destOrd="0" presId="urn:microsoft.com/office/officeart/2005/8/layout/hProcess7"/>
    <dgm:cxn modelId="{35E73092-6286-4D53-A058-3F0DC7690982}" type="presParOf" srcId="{3FFCA17D-7CF0-4D65-A2C2-58CB08AA4CA9}" destId="{5508B3FD-51D4-4BBB-A16B-E5A028F8BFC8}" srcOrd="5" destOrd="0" presId="urn:microsoft.com/office/officeart/2005/8/layout/hProcess7"/>
    <dgm:cxn modelId="{6B93F0EF-76CB-465F-983C-FBE006CDFB76}" type="presParOf" srcId="{3FFCA17D-7CF0-4D65-A2C2-58CB08AA4CA9}" destId="{A58AEE18-E184-4A04-86A4-BB4E13E616E6}" srcOrd="6" destOrd="0" presId="urn:microsoft.com/office/officeart/2005/8/layout/hProcess7"/>
    <dgm:cxn modelId="{AE1E1540-E5B4-44ED-BB54-60E2A375248E}" type="presParOf" srcId="{A58AEE18-E184-4A04-86A4-BB4E13E616E6}" destId="{E5A4AA41-FD03-457F-906B-1EE96132BE8A}" srcOrd="0" destOrd="0" presId="urn:microsoft.com/office/officeart/2005/8/layout/hProcess7"/>
    <dgm:cxn modelId="{45F29424-87F4-40FE-8323-500DD45DBE24}" type="presParOf" srcId="{A58AEE18-E184-4A04-86A4-BB4E13E616E6}" destId="{0B806BE2-8002-47B8-9DAF-156B34640A94}" srcOrd="1" destOrd="0" presId="urn:microsoft.com/office/officeart/2005/8/layout/hProcess7"/>
    <dgm:cxn modelId="{36F3323C-0364-43C7-911C-F44F81E7ED6F}" type="presParOf" srcId="{A58AEE18-E184-4A04-86A4-BB4E13E616E6}" destId="{56DBA2CF-7378-4DE2-8E06-82001DCE007F}" srcOrd="2" destOrd="0" presId="urn:microsoft.com/office/officeart/2005/8/layout/hProcess7"/>
    <dgm:cxn modelId="{6B7E6012-98DC-4E61-B221-84582E8B62FD}" type="presParOf" srcId="{3FFCA17D-7CF0-4D65-A2C2-58CB08AA4CA9}" destId="{773608E3-9552-44E8-9A60-E4E55F1E08DE}" srcOrd="7" destOrd="0" presId="urn:microsoft.com/office/officeart/2005/8/layout/hProcess7"/>
    <dgm:cxn modelId="{BE1D0688-BCE5-48B7-A26E-2CC623C6E24F}" type="presParOf" srcId="{3FFCA17D-7CF0-4D65-A2C2-58CB08AA4CA9}" destId="{265F4614-5EA5-4BA4-9FB1-DDEB18457D12}" srcOrd="8" destOrd="0" presId="urn:microsoft.com/office/officeart/2005/8/layout/hProcess7"/>
    <dgm:cxn modelId="{4006B951-7FE4-458F-B6EA-F348BC57AC08}" type="presParOf" srcId="{265F4614-5EA5-4BA4-9FB1-DDEB18457D12}" destId="{49C19CD3-7B73-4752-AE55-A8524D6B8BAD}" srcOrd="0" destOrd="0" presId="urn:microsoft.com/office/officeart/2005/8/layout/hProcess7"/>
    <dgm:cxn modelId="{56D43A3A-293E-4E75-9D42-16667A85564D}" type="presParOf" srcId="{265F4614-5EA5-4BA4-9FB1-DDEB18457D12}" destId="{EA005DC2-E824-4931-99E6-C3B6427097C8}" srcOrd="1" destOrd="0" presId="urn:microsoft.com/office/officeart/2005/8/layout/hProcess7"/>
    <dgm:cxn modelId="{962CA566-2974-4E22-B0AB-8DB544C749CD}" type="presParOf" srcId="{265F4614-5EA5-4BA4-9FB1-DDEB18457D12}" destId="{6E7AD4AA-C02B-44CD-8ED7-8D5D472468D9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9172220-749B-4F97-84E3-BC506C568BA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296313B-1112-47FF-A1A0-CDE1F5083ADC}">
      <dgm:prSet phldrT="[Текст]" custT="1"/>
      <dgm:spPr/>
      <dgm:t>
        <a:bodyPr/>
        <a:lstStyle/>
        <a:p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При признании органом, рассматривающим индивидуальный трудовой спор, денежных требований работника обоснованными они удовлетворяются в полном размере (ст. 395 ТК РФ).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03EBC6-1248-44FB-B8D5-73A75F3E0FE0}" type="parTrans" cxnId="{A347708B-8D67-4160-94A5-78943BF464E7}">
      <dgm:prSet/>
      <dgm:spPr/>
      <dgm:t>
        <a:bodyPr/>
        <a:lstStyle/>
        <a:p>
          <a:endParaRPr lang="ru-RU"/>
        </a:p>
      </dgm:t>
    </dgm:pt>
    <dgm:pt modelId="{2059ED2B-CCB5-41AB-BC22-42641CA133E0}" type="sibTrans" cxnId="{A347708B-8D67-4160-94A5-78943BF464E7}">
      <dgm:prSet/>
      <dgm:spPr/>
      <dgm:t>
        <a:bodyPr/>
        <a:lstStyle/>
        <a:p>
          <a:endParaRPr lang="ru-RU"/>
        </a:p>
      </dgm:t>
    </dgm:pt>
    <dgm:pt modelId="{92210F27-F300-4B1B-B940-C963B80631E4}">
      <dgm:prSet phldrT="[Текст]" custT="1"/>
      <dgm:spPr/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о восстановлении на работе незаконно уволенного работника, о восстановлении на прежней работе работника, незаконно переведенного на другую работу, подлежит немедленному исполнению. При задержке работодателем исполнения такого решения орган, принявший решение, выносит определение о выплате работнику за все время задержки исполнения решения среднего заработка или разницы в заработке (ст. 396 ТК РФ).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E20557-3ECF-4D56-BF8B-AAAE3798DF14}" type="parTrans" cxnId="{B314EDD3-689D-40FB-94AD-9EB8DBC10837}">
      <dgm:prSet/>
      <dgm:spPr/>
      <dgm:t>
        <a:bodyPr/>
        <a:lstStyle/>
        <a:p>
          <a:endParaRPr lang="ru-RU"/>
        </a:p>
      </dgm:t>
    </dgm:pt>
    <dgm:pt modelId="{BDB9782D-93DD-48CE-AAB6-768C8DD95808}" type="sibTrans" cxnId="{B314EDD3-689D-40FB-94AD-9EB8DBC10837}">
      <dgm:prSet/>
      <dgm:spPr/>
      <dgm:t>
        <a:bodyPr/>
        <a:lstStyle/>
        <a:p>
          <a:endParaRPr lang="ru-RU"/>
        </a:p>
      </dgm:t>
    </dgm:pt>
    <dgm:pt modelId="{1E356530-BD75-4B68-BE9E-DE93E41797A1}">
      <dgm:prSet phldrT="[Текст]" custT="1"/>
      <dgm:spPr/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Обратное взыскание с работника сумм, выплаченных ему в соответствии с решением органа по рассмотрению индивидуального трудового спора, при отмене решения в порядке надзора допускается только в тех случаях, когда отмененное решение было основано на сообщенных работником ложных сведениях или представленных им подложных документах (ст. 397 ТК РФ.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F7CA7C-9DE2-4941-928F-95895BA0FB03}" type="parTrans" cxnId="{2D234C36-8000-4606-B414-CBAB977CEE55}">
      <dgm:prSet/>
      <dgm:spPr/>
      <dgm:t>
        <a:bodyPr/>
        <a:lstStyle/>
        <a:p>
          <a:endParaRPr lang="ru-RU"/>
        </a:p>
      </dgm:t>
    </dgm:pt>
    <dgm:pt modelId="{2B677CE9-943A-4415-9204-23C73EFA7BA8}" type="sibTrans" cxnId="{2D234C36-8000-4606-B414-CBAB977CEE55}">
      <dgm:prSet/>
      <dgm:spPr/>
      <dgm:t>
        <a:bodyPr/>
        <a:lstStyle/>
        <a:p>
          <a:endParaRPr lang="ru-RU"/>
        </a:p>
      </dgm:t>
    </dgm:pt>
    <dgm:pt modelId="{5516E1E8-F860-430F-8ED6-223D42EAC973}" type="pres">
      <dgm:prSet presAssocID="{79172220-749B-4F97-84E3-BC506C568BA1}" presName="diagram" presStyleCnt="0">
        <dgm:presLayoutVars>
          <dgm:dir/>
          <dgm:resizeHandles val="exact"/>
        </dgm:presLayoutVars>
      </dgm:prSet>
      <dgm:spPr/>
    </dgm:pt>
    <dgm:pt modelId="{1B89160E-BF21-4857-91F6-21261BF427CE}" type="pres">
      <dgm:prSet presAssocID="{A296313B-1112-47FF-A1A0-CDE1F5083ADC}" presName="node" presStyleLbl="node1" presStyleIdx="0" presStyleCnt="3" custScaleX="167246" custScaleY="223641" custLinFactNeighborX="9081" custLinFactNeighborY="3511">
        <dgm:presLayoutVars>
          <dgm:bulletEnabled val="1"/>
        </dgm:presLayoutVars>
      </dgm:prSet>
      <dgm:spPr/>
    </dgm:pt>
    <dgm:pt modelId="{14F49D89-3563-413C-92A2-13AF6AEA7869}" type="pres">
      <dgm:prSet presAssocID="{2059ED2B-CCB5-41AB-BC22-42641CA133E0}" presName="sibTrans" presStyleCnt="0"/>
      <dgm:spPr/>
    </dgm:pt>
    <dgm:pt modelId="{087B5D23-2CAA-4441-991C-E477E09C0E90}" type="pres">
      <dgm:prSet presAssocID="{92210F27-F300-4B1B-B940-C963B80631E4}" presName="node" presStyleLbl="node1" presStyleIdx="1" presStyleCnt="3" custScaleX="237928" custScaleY="219684" custLinFactNeighborX="18815" custLinFactNeighborY="8577">
        <dgm:presLayoutVars>
          <dgm:bulletEnabled val="1"/>
        </dgm:presLayoutVars>
      </dgm:prSet>
      <dgm:spPr/>
    </dgm:pt>
    <dgm:pt modelId="{1957560E-3462-4CA6-A20E-D7395F83D415}" type="pres">
      <dgm:prSet presAssocID="{BDB9782D-93DD-48CE-AAB6-768C8DD95808}" presName="sibTrans" presStyleCnt="0"/>
      <dgm:spPr/>
    </dgm:pt>
    <dgm:pt modelId="{51E68634-E0CA-4F1A-A931-40CF0D9EB6D3}" type="pres">
      <dgm:prSet presAssocID="{1E356530-BD75-4B68-BE9E-DE93E41797A1}" presName="node" presStyleLbl="node1" presStyleIdx="2" presStyleCnt="3" custScaleX="405831">
        <dgm:presLayoutVars>
          <dgm:bulletEnabled val="1"/>
        </dgm:presLayoutVars>
      </dgm:prSet>
      <dgm:spPr/>
    </dgm:pt>
  </dgm:ptLst>
  <dgm:cxnLst>
    <dgm:cxn modelId="{8260D922-49E4-4D13-8011-D90B3D627077}" type="presOf" srcId="{92210F27-F300-4B1B-B940-C963B80631E4}" destId="{087B5D23-2CAA-4441-991C-E477E09C0E90}" srcOrd="0" destOrd="0" presId="urn:microsoft.com/office/officeart/2005/8/layout/default"/>
    <dgm:cxn modelId="{2D234C36-8000-4606-B414-CBAB977CEE55}" srcId="{79172220-749B-4F97-84E3-BC506C568BA1}" destId="{1E356530-BD75-4B68-BE9E-DE93E41797A1}" srcOrd="2" destOrd="0" parTransId="{58F7CA7C-9DE2-4941-928F-95895BA0FB03}" sibTransId="{2B677CE9-943A-4415-9204-23C73EFA7BA8}"/>
    <dgm:cxn modelId="{A347708B-8D67-4160-94A5-78943BF464E7}" srcId="{79172220-749B-4F97-84E3-BC506C568BA1}" destId="{A296313B-1112-47FF-A1A0-CDE1F5083ADC}" srcOrd="0" destOrd="0" parTransId="{3B03EBC6-1248-44FB-B8D5-73A75F3E0FE0}" sibTransId="{2059ED2B-CCB5-41AB-BC22-42641CA133E0}"/>
    <dgm:cxn modelId="{B768A2BA-CEFD-49C5-92DC-F301C49FF82C}" type="presOf" srcId="{79172220-749B-4F97-84E3-BC506C568BA1}" destId="{5516E1E8-F860-430F-8ED6-223D42EAC973}" srcOrd="0" destOrd="0" presId="urn:microsoft.com/office/officeart/2005/8/layout/default"/>
    <dgm:cxn modelId="{B314EDD3-689D-40FB-94AD-9EB8DBC10837}" srcId="{79172220-749B-4F97-84E3-BC506C568BA1}" destId="{92210F27-F300-4B1B-B940-C963B80631E4}" srcOrd="1" destOrd="0" parTransId="{65E20557-3ECF-4D56-BF8B-AAAE3798DF14}" sibTransId="{BDB9782D-93DD-48CE-AAB6-768C8DD95808}"/>
    <dgm:cxn modelId="{F753D3E8-E678-4E33-BC7D-05D33251F38C}" type="presOf" srcId="{1E356530-BD75-4B68-BE9E-DE93E41797A1}" destId="{51E68634-E0CA-4F1A-A931-40CF0D9EB6D3}" srcOrd="0" destOrd="0" presId="urn:microsoft.com/office/officeart/2005/8/layout/default"/>
    <dgm:cxn modelId="{4F9EEDFA-5C5D-485B-9228-673225FABA72}" type="presOf" srcId="{A296313B-1112-47FF-A1A0-CDE1F5083ADC}" destId="{1B89160E-BF21-4857-91F6-21261BF427CE}" srcOrd="0" destOrd="0" presId="urn:microsoft.com/office/officeart/2005/8/layout/default"/>
    <dgm:cxn modelId="{434B926B-A7AB-4B58-AABC-4C2FC7B4DD7C}" type="presParOf" srcId="{5516E1E8-F860-430F-8ED6-223D42EAC973}" destId="{1B89160E-BF21-4857-91F6-21261BF427CE}" srcOrd="0" destOrd="0" presId="urn:microsoft.com/office/officeart/2005/8/layout/default"/>
    <dgm:cxn modelId="{B40CCCE8-6D2C-42B9-80E7-82A4987EC972}" type="presParOf" srcId="{5516E1E8-F860-430F-8ED6-223D42EAC973}" destId="{14F49D89-3563-413C-92A2-13AF6AEA7869}" srcOrd="1" destOrd="0" presId="urn:microsoft.com/office/officeart/2005/8/layout/default"/>
    <dgm:cxn modelId="{D120FE07-CFA6-44B8-B519-90179B2B0E4C}" type="presParOf" srcId="{5516E1E8-F860-430F-8ED6-223D42EAC973}" destId="{087B5D23-2CAA-4441-991C-E477E09C0E90}" srcOrd="2" destOrd="0" presId="urn:microsoft.com/office/officeart/2005/8/layout/default"/>
    <dgm:cxn modelId="{83138887-5FE3-44D3-B8FA-E7DB9B18F783}" type="presParOf" srcId="{5516E1E8-F860-430F-8ED6-223D42EAC973}" destId="{1957560E-3462-4CA6-A20E-D7395F83D415}" srcOrd="3" destOrd="0" presId="urn:microsoft.com/office/officeart/2005/8/layout/default"/>
    <dgm:cxn modelId="{BFFC9E31-DF26-411B-8041-8E01A4F0DE7B}" type="presParOf" srcId="{5516E1E8-F860-430F-8ED6-223D42EAC973}" destId="{51E68634-E0CA-4F1A-A931-40CF0D9EB6D3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472C227-4D7C-4942-89D9-1E768F600A33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BC66CD2-C7F9-469F-94AD-FA817BD27A32}">
      <dgm:prSet phldrT="[Текст]" custT="1"/>
      <dgm:spPr>
        <a:solidFill>
          <a:schemeClr val="bg2"/>
        </a:solid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Примирительная комиссия</a:t>
          </a:r>
        </a:p>
        <a:p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Обязательный этап</a:t>
          </a:r>
        </a:p>
      </dgm:t>
    </dgm:pt>
    <dgm:pt modelId="{CBB1C4C1-8041-4108-BE23-3810BB1C1E96}" type="parTrans" cxnId="{C1D15C2E-A0E3-40DD-B23E-FADB1FF11C3E}">
      <dgm:prSet/>
      <dgm:spPr/>
      <dgm:t>
        <a:bodyPr/>
        <a:lstStyle/>
        <a:p>
          <a:endParaRPr lang="ru-RU"/>
        </a:p>
      </dgm:t>
    </dgm:pt>
    <dgm:pt modelId="{2A789884-8038-4577-A939-71C77175AF00}" type="sibTrans" cxnId="{C1D15C2E-A0E3-40DD-B23E-FADB1FF11C3E}">
      <dgm:prSet/>
      <dgm:spPr/>
      <dgm:t>
        <a:bodyPr/>
        <a:lstStyle/>
        <a:p>
          <a:endParaRPr lang="ru-RU"/>
        </a:p>
      </dgm:t>
    </dgm:pt>
    <dgm:pt modelId="{090DF833-77B4-412B-822C-C60C0291D835}">
      <dgm:prSet phldrT="[Текст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Разрешение с участием посредника</a:t>
          </a:r>
        </a:p>
      </dgm:t>
    </dgm:pt>
    <dgm:pt modelId="{9936D1E5-C709-4352-A4F8-E8EFB93D9FF1}" type="parTrans" cxnId="{19A44E46-1E09-4FDA-9452-9E6AC7A3A7DD}">
      <dgm:prSet/>
      <dgm:spPr/>
      <dgm:t>
        <a:bodyPr/>
        <a:lstStyle/>
        <a:p>
          <a:endParaRPr lang="ru-RU"/>
        </a:p>
      </dgm:t>
    </dgm:pt>
    <dgm:pt modelId="{2227D24C-A35E-406E-83C8-49D35C4FFD9C}" type="sibTrans" cxnId="{19A44E46-1E09-4FDA-9452-9E6AC7A3A7DD}">
      <dgm:prSet/>
      <dgm:spPr/>
      <dgm:t>
        <a:bodyPr/>
        <a:lstStyle/>
        <a:p>
          <a:endParaRPr lang="ru-RU"/>
        </a:p>
      </dgm:t>
    </dgm:pt>
    <dgm:pt modelId="{E7FFA083-792E-4FAD-81D1-F77D257FAEBD}">
      <dgm:prSet phldrT="[Текст]" custT="1"/>
      <dgm:spPr>
        <a:solidFill>
          <a:srgbClr val="008000"/>
        </a:solid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Трудовой арбитраж</a:t>
          </a:r>
        </a:p>
      </dgm:t>
    </dgm:pt>
    <dgm:pt modelId="{661A25C5-E7AA-4FD9-A203-4495242ED4C6}" type="parTrans" cxnId="{DAEA515D-CF0B-411C-B8F2-C65FA95B3067}">
      <dgm:prSet/>
      <dgm:spPr/>
      <dgm:t>
        <a:bodyPr/>
        <a:lstStyle/>
        <a:p>
          <a:endParaRPr lang="ru-RU"/>
        </a:p>
      </dgm:t>
    </dgm:pt>
    <dgm:pt modelId="{12A7BF0C-9D18-4B47-9DDE-8B20C2CE2A40}" type="sibTrans" cxnId="{DAEA515D-CF0B-411C-B8F2-C65FA95B3067}">
      <dgm:prSet/>
      <dgm:spPr/>
      <dgm:t>
        <a:bodyPr/>
        <a:lstStyle/>
        <a:p>
          <a:endParaRPr lang="ru-RU"/>
        </a:p>
      </dgm:t>
    </dgm:pt>
    <dgm:pt modelId="{747F1696-1095-48F6-B7D7-D942F44B7FA5}" type="pres">
      <dgm:prSet presAssocID="{2472C227-4D7C-4942-89D9-1E768F600A33}" presName="Name0" presStyleCnt="0">
        <dgm:presLayoutVars>
          <dgm:dir/>
          <dgm:animLvl val="lvl"/>
          <dgm:resizeHandles val="exact"/>
        </dgm:presLayoutVars>
      </dgm:prSet>
      <dgm:spPr/>
    </dgm:pt>
    <dgm:pt modelId="{3BB5B4E2-98B6-4DEE-8C7D-F78F09B4DC4B}" type="pres">
      <dgm:prSet presAssocID="{2472C227-4D7C-4942-89D9-1E768F600A33}" presName="dummy" presStyleCnt="0"/>
      <dgm:spPr/>
    </dgm:pt>
    <dgm:pt modelId="{6CA5037D-33CF-437F-91E0-2D21229DF0BF}" type="pres">
      <dgm:prSet presAssocID="{2472C227-4D7C-4942-89D9-1E768F600A33}" presName="linH" presStyleCnt="0"/>
      <dgm:spPr/>
    </dgm:pt>
    <dgm:pt modelId="{DC7D752F-7590-460A-A462-EE3D1B4B5C1D}" type="pres">
      <dgm:prSet presAssocID="{2472C227-4D7C-4942-89D9-1E768F600A33}" presName="padding1" presStyleCnt="0"/>
      <dgm:spPr/>
    </dgm:pt>
    <dgm:pt modelId="{20155234-4CF9-406C-A9FD-972996560CEF}" type="pres">
      <dgm:prSet presAssocID="{6BC66CD2-C7F9-469F-94AD-FA817BD27A32}" presName="linV" presStyleCnt="0"/>
      <dgm:spPr/>
    </dgm:pt>
    <dgm:pt modelId="{28DF3559-3811-4DB6-B58F-55376C3611EA}" type="pres">
      <dgm:prSet presAssocID="{6BC66CD2-C7F9-469F-94AD-FA817BD27A32}" presName="spVertical1" presStyleCnt="0"/>
      <dgm:spPr/>
    </dgm:pt>
    <dgm:pt modelId="{A4622B62-8D6C-4F11-8946-EF707ED54ED5}" type="pres">
      <dgm:prSet presAssocID="{6BC66CD2-C7F9-469F-94AD-FA817BD27A32}" presName="parTx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636A2B98-27CD-4EFB-9B5B-D016C0DB67C9}" type="pres">
      <dgm:prSet presAssocID="{6BC66CD2-C7F9-469F-94AD-FA817BD27A32}" presName="spVertical2" presStyleCnt="0"/>
      <dgm:spPr/>
    </dgm:pt>
    <dgm:pt modelId="{2AB495CF-D56E-4142-94FB-81955EF73088}" type="pres">
      <dgm:prSet presAssocID="{6BC66CD2-C7F9-469F-94AD-FA817BD27A32}" presName="spVertical3" presStyleCnt="0"/>
      <dgm:spPr/>
    </dgm:pt>
    <dgm:pt modelId="{9A7D3507-2A29-40B2-8CE0-4877FAADD653}" type="pres">
      <dgm:prSet presAssocID="{2A789884-8038-4577-A939-71C77175AF00}" presName="space" presStyleCnt="0"/>
      <dgm:spPr/>
    </dgm:pt>
    <dgm:pt modelId="{E45C5508-53BE-4B18-993C-0102615BB217}" type="pres">
      <dgm:prSet presAssocID="{090DF833-77B4-412B-822C-C60C0291D835}" presName="linV" presStyleCnt="0"/>
      <dgm:spPr/>
    </dgm:pt>
    <dgm:pt modelId="{9D0A1953-CD10-43AC-A75E-88EE789502FD}" type="pres">
      <dgm:prSet presAssocID="{090DF833-77B4-412B-822C-C60C0291D835}" presName="spVertical1" presStyleCnt="0"/>
      <dgm:spPr/>
    </dgm:pt>
    <dgm:pt modelId="{373E7629-5C12-490F-8713-B77B7F58000C}" type="pres">
      <dgm:prSet presAssocID="{090DF833-77B4-412B-822C-C60C0291D835}" presName="parTx" presStyleLbl="revTx" presStyleIdx="1" presStyleCnt="3" custLinFactNeighborX="-641" custLinFactNeighborY="2927">
        <dgm:presLayoutVars>
          <dgm:chMax val="0"/>
          <dgm:chPref val="0"/>
          <dgm:bulletEnabled val="1"/>
        </dgm:presLayoutVars>
      </dgm:prSet>
      <dgm:spPr/>
    </dgm:pt>
    <dgm:pt modelId="{B71305DD-D91B-4BB4-AA34-1A84E4FCCE34}" type="pres">
      <dgm:prSet presAssocID="{090DF833-77B4-412B-822C-C60C0291D835}" presName="spVertical2" presStyleCnt="0"/>
      <dgm:spPr/>
    </dgm:pt>
    <dgm:pt modelId="{0DB398E3-78DF-4E8F-BCE5-208ACF710F5C}" type="pres">
      <dgm:prSet presAssocID="{090DF833-77B4-412B-822C-C60C0291D835}" presName="spVertical3" presStyleCnt="0"/>
      <dgm:spPr/>
    </dgm:pt>
    <dgm:pt modelId="{14B83C33-C52E-4E4D-A79E-AE0D33256669}" type="pres">
      <dgm:prSet presAssocID="{2227D24C-A35E-406E-83C8-49D35C4FFD9C}" presName="space" presStyleCnt="0"/>
      <dgm:spPr/>
    </dgm:pt>
    <dgm:pt modelId="{5A86F595-5271-4ECF-955E-349684BAF534}" type="pres">
      <dgm:prSet presAssocID="{E7FFA083-792E-4FAD-81D1-F77D257FAEBD}" presName="linV" presStyleCnt="0"/>
      <dgm:spPr/>
    </dgm:pt>
    <dgm:pt modelId="{A8B58980-BC6C-4858-BF6F-AAEFA818D628}" type="pres">
      <dgm:prSet presAssocID="{E7FFA083-792E-4FAD-81D1-F77D257FAEBD}" presName="spVertical1" presStyleCnt="0"/>
      <dgm:spPr/>
    </dgm:pt>
    <dgm:pt modelId="{D354951E-A962-4A60-863A-59F59EFCD82E}" type="pres">
      <dgm:prSet presAssocID="{E7FFA083-792E-4FAD-81D1-F77D257FAEBD}" presName="parTx" presStyleLbl="revTx" presStyleIdx="2" presStyleCnt="3" custLinFactNeighborX="-2739" custLinFactNeighborY="3187">
        <dgm:presLayoutVars>
          <dgm:chMax val="0"/>
          <dgm:chPref val="0"/>
          <dgm:bulletEnabled val="1"/>
        </dgm:presLayoutVars>
      </dgm:prSet>
      <dgm:spPr/>
    </dgm:pt>
    <dgm:pt modelId="{B200DC95-0756-4435-9E92-28630A64F35A}" type="pres">
      <dgm:prSet presAssocID="{E7FFA083-792E-4FAD-81D1-F77D257FAEBD}" presName="spVertical2" presStyleCnt="0"/>
      <dgm:spPr/>
    </dgm:pt>
    <dgm:pt modelId="{85F605A8-0280-48CE-A4B1-9346B013EECA}" type="pres">
      <dgm:prSet presAssocID="{E7FFA083-792E-4FAD-81D1-F77D257FAEBD}" presName="spVertical3" presStyleCnt="0"/>
      <dgm:spPr/>
    </dgm:pt>
    <dgm:pt modelId="{08A635C2-AAFD-432B-899A-903234DC38D0}" type="pres">
      <dgm:prSet presAssocID="{2472C227-4D7C-4942-89D9-1E768F600A33}" presName="padding2" presStyleCnt="0"/>
      <dgm:spPr/>
    </dgm:pt>
    <dgm:pt modelId="{4498F787-BB0F-4DA0-945C-3F8513419D41}" type="pres">
      <dgm:prSet presAssocID="{2472C227-4D7C-4942-89D9-1E768F600A33}" presName="negArrow" presStyleCnt="0"/>
      <dgm:spPr/>
    </dgm:pt>
    <dgm:pt modelId="{E91236CE-4BF9-48F0-9DD2-03A3A739942C}" type="pres">
      <dgm:prSet presAssocID="{2472C227-4D7C-4942-89D9-1E768F600A33}" presName="backgroundArrow" presStyleLbl="node1" presStyleIdx="0" presStyleCnt="1" custLinFactNeighborY="-2970"/>
      <dgm:spPr/>
    </dgm:pt>
  </dgm:ptLst>
  <dgm:cxnLst>
    <dgm:cxn modelId="{0EE11A10-3571-4633-B5FA-B43863E78E22}" type="presOf" srcId="{090DF833-77B4-412B-822C-C60C0291D835}" destId="{373E7629-5C12-490F-8713-B77B7F58000C}" srcOrd="0" destOrd="0" presId="urn:microsoft.com/office/officeart/2005/8/layout/hProcess3"/>
    <dgm:cxn modelId="{7E5B4519-ADA0-43DF-B4AD-232C891A7B6A}" type="presOf" srcId="{2472C227-4D7C-4942-89D9-1E768F600A33}" destId="{747F1696-1095-48F6-B7D7-D942F44B7FA5}" srcOrd="0" destOrd="0" presId="urn:microsoft.com/office/officeart/2005/8/layout/hProcess3"/>
    <dgm:cxn modelId="{C1D15C2E-A0E3-40DD-B23E-FADB1FF11C3E}" srcId="{2472C227-4D7C-4942-89D9-1E768F600A33}" destId="{6BC66CD2-C7F9-469F-94AD-FA817BD27A32}" srcOrd="0" destOrd="0" parTransId="{CBB1C4C1-8041-4108-BE23-3810BB1C1E96}" sibTransId="{2A789884-8038-4577-A939-71C77175AF00}"/>
    <dgm:cxn modelId="{DAEA515D-CF0B-411C-B8F2-C65FA95B3067}" srcId="{2472C227-4D7C-4942-89D9-1E768F600A33}" destId="{E7FFA083-792E-4FAD-81D1-F77D257FAEBD}" srcOrd="2" destOrd="0" parTransId="{661A25C5-E7AA-4FD9-A203-4495242ED4C6}" sibTransId="{12A7BF0C-9D18-4B47-9DDE-8B20C2CE2A40}"/>
    <dgm:cxn modelId="{D054C961-48BF-419B-BDBD-E20602EDC3BF}" type="presOf" srcId="{E7FFA083-792E-4FAD-81D1-F77D257FAEBD}" destId="{D354951E-A962-4A60-863A-59F59EFCD82E}" srcOrd="0" destOrd="0" presId="urn:microsoft.com/office/officeart/2005/8/layout/hProcess3"/>
    <dgm:cxn modelId="{19A44E46-1E09-4FDA-9452-9E6AC7A3A7DD}" srcId="{2472C227-4D7C-4942-89D9-1E768F600A33}" destId="{090DF833-77B4-412B-822C-C60C0291D835}" srcOrd="1" destOrd="0" parTransId="{9936D1E5-C709-4352-A4F8-E8EFB93D9FF1}" sibTransId="{2227D24C-A35E-406E-83C8-49D35C4FFD9C}"/>
    <dgm:cxn modelId="{320E4EBC-3F71-4391-8AAB-FB091F7B73A1}" type="presOf" srcId="{6BC66CD2-C7F9-469F-94AD-FA817BD27A32}" destId="{A4622B62-8D6C-4F11-8946-EF707ED54ED5}" srcOrd="0" destOrd="0" presId="urn:microsoft.com/office/officeart/2005/8/layout/hProcess3"/>
    <dgm:cxn modelId="{266AE2D7-C2CE-44D7-9E60-21C2F962F294}" type="presParOf" srcId="{747F1696-1095-48F6-B7D7-D942F44B7FA5}" destId="{3BB5B4E2-98B6-4DEE-8C7D-F78F09B4DC4B}" srcOrd="0" destOrd="0" presId="urn:microsoft.com/office/officeart/2005/8/layout/hProcess3"/>
    <dgm:cxn modelId="{CCB37DA9-DE13-4150-9BF4-494F11F8E6B8}" type="presParOf" srcId="{747F1696-1095-48F6-B7D7-D942F44B7FA5}" destId="{6CA5037D-33CF-437F-91E0-2D21229DF0BF}" srcOrd="1" destOrd="0" presId="urn:microsoft.com/office/officeart/2005/8/layout/hProcess3"/>
    <dgm:cxn modelId="{6BE9E8E4-3D91-47EC-A6F0-A661D9EE5DAD}" type="presParOf" srcId="{6CA5037D-33CF-437F-91E0-2D21229DF0BF}" destId="{DC7D752F-7590-460A-A462-EE3D1B4B5C1D}" srcOrd="0" destOrd="0" presId="urn:microsoft.com/office/officeart/2005/8/layout/hProcess3"/>
    <dgm:cxn modelId="{2DF3E331-7F40-406C-A1DB-E5F3DA7CE56E}" type="presParOf" srcId="{6CA5037D-33CF-437F-91E0-2D21229DF0BF}" destId="{20155234-4CF9-406C-A9FD-972996560CEF}" srcOrd="1" destOrd="0" presId="urn:microsoft.com/office/officeart/2005/8/layout/hProcess3"/>
    <dgm:cxn modelId="{5854A13C-8188-4C31-A66C-14CE60FFFD29}" type="presParOf" srcId="{20155234-4CF9-406C-A9FD-972996560CEF}" destId="{28DF3559-3811-4DB6-B58F-55376C3611EA}" srcOrd="0" destOrd="0" presId="urn:microsoft.com/office/officeart/2005/8/layout/hProcess3"/>
    <dgm:cxn modelId="{A89A3727-3A68-4665-A074-287582E54504}" type="presParOf" srcId="{20155234-4CF9-406C-A9FD-972996560CEF}" destId="{A4622B62-8D6C-4F11-8946-EF707ED54ED5}" srcOrd="1" destOrd="0" presId="urn:microsoft.com/office/officeart/2005/8/layout/hProcess3"/>
    <dgm:cxn modelId="{138AA671-80F4-430E-9E8B-8B98AF7A26E6}" type="presParOf" srcId="{20155234-4CF9-406C-A9FD-972996560CEF}" destId="{636A2B98-27CD-4EFB-9B5B-D016C0DB67C9}" srcOrd="2" destOrd="0" presId="urn:microsoft.com/office/officeart/2005/8/layout/hProcess3"/>
    <dgm:cxn modelId="{A3F50742-09F9-4EBF-8297-8E50DECC4E6E}" type="presParOf" srcId="{20155234-4CF9-406C-A9FD-972996560CEF}" destId="{2AB495CF-D56E-4142-94FB-81955EF73088}" srcOrd="3" destOrd="0" presId="urn:microsoft.com/office/officeart/2005/8/layout/hProcess3"/>
    <dgm:cxn modelId="{73E4B910-AE5F-4BF2-A97F-3891DE5F1D6D}" type="presParOf" srcId="{6CA5037D-33CF-437F-91E0-2D21229DF0BF}" destId="{9A7D3507-2A29-40B2-8CE0-4877FAADD653}" srcOrd="2" destOrd="0" presId="urn:microsoft.com/office/officeart/2005/8/layout/hProcess3"/>
    <dgm:cxn modelId="{A235CE2A-9C90-4E96-92A1-E454B69F3ABC}" type="presParOf" srcId="{6CA5037D-33CF-437F-91E0-2D21229DF0BF}" destId="{E45C5508-53BE-4B18-993C-0102615BB217}" srcOrd="3" destOrd="0" presId="urn:microsoft.com/office/officeart/2005/8/layout/hProcess3"/>
    <dgm:cxn modelId="{C8B2D704-8FFE-4C0A-998E-6D1B145D9D2A}" type="presParOf" srcId="{E45C5508-53BE-4B18-993C-0102615BB217}" destId="{9D0A1953-CD10-43AC-A75E-88EE789502FD}" srcOrd="0" destOrd="0" presId="urn:microsoft.com/office/officeart/2005/8/layout/hProcess3"/>
    <dgm:cxn modelId="{FD8F2447-9888-4FE8-9E95-99B7461E875D}" type="presParOf" srcId="{E45C5508-53BE-4B18-993C-0102615BB217}" destId="{373E7629-5C12-490F-8713-B77B7F58000C}" srcOrd="1" destOrd="0" presId="urn:microsoft.com/office/officeart/2005/8/layout/hProcess3"/>
    <dgm:cxn modelId="{44CE629B-D4CB-4FD5-ACFC-B95B6BE67422}" type="presParOf" srcId="{E45C5508-53BE-4B18-993C-0102615BB217}" destId="{B71305DD-D91B-4BB4-AA34-1A84E4FCCE34}" srcOrd="2" destOrd="0" presId="urn:microsoft.com/office/officeart/2005/8/layout/hProcess3"/>
    <dgm:cxn modelId="{CA006D24-C123-4A47-A721-9E32BCCAA079}" type="presParOf" srcId="{E45C5508-53BE-4B18-993C-0102615BB217}" destId="{0DB398E3-78DF-4E8F-BCE5-208ACF710F5C}" srcOrd="3" destOrd="0" presId="urn:microsoft.com/office/officeart/2005/8/layout/hProcess3"/>
    <dgm:cxn modelId="{E98F1DA8-1D85-4760-8582-A01CC5913C43}" type="presParOf" srcId="{6CA5037D-33CF-437F-91E0-2D21229DF0BF}" destId="{14B83C33-C52E-4E4D-A79E-AE0D33256669}" srcOrd="4" destOrd="0" presId="urn:microsoft.com/office/officeart/2005/8/layout/hProcess3"/>
    <dgm:cxn modelId="{1C9B1247-31D3-429F-81B2-E09A17FCE787}" type="presParOf" srcId="{6CA5037D-33CF-437F-91E0-2D21229DF0BF}" destId="{5A86F595-5271-4ECF-955E-349684BAF534}" srcOrd="5" destOrd="0" presId="urn:microsoft.com/office/officeart/2005/8/layout/hProcess3"/>
    <dgm:cxn modelId="{2A4444EE-61ED-4E81-A19B-569188EAD17D}" type="presParOf" srcId="{5A86F595-5271-4ECF-955E-349684BAF534}" destId="{A8B58980-BC6C-4858-BF6F-AAEFA818D628}" srcOrd="0" destOrd="0" presId="urn:microsoft.com/office/officeart/2005/8/layout/hProcess3"/>
    <dgm:cxn modelId="{0EB24F43-BFDB-4714-99FC-0A39D9138CA0}" type="presParOf" srcId="{5A86F595-5271-4ECF-955E-349684BAF534}" destId="{D354951E-A962-4A60-863A-59F59EFCD82E}" srcOrd="1" destOrd="0" presId="urn:microsoft.com/office/officeart/2005/8/layout/hProcess3"/>
    <dgm:cxn modelId="{D9F9C3AE-2ACD-448A-BF0E-2934B1F58D4B}" type="presParOf" srcId="{5A86F595-5271-4ECF-955E-349684BAF534}" destId="{B200DC95-0756-4435-9E92-28630A64F35A}" srcOrd="2" destOrd="0" presId="urn:microsoft.com/office/officeart/2005/8/layout/hProcess3"/>
    <dgm:cxn modelId="{44D27956-6B0A-4701-8967-62FD4DF64851}" type="presParOf" srcId="{5A86F595-5271-4ECF-955E-349684BAF534}" destId="{85F605A8-0280-48CE-A4B1-9346B013EECA}" srcOrd="3" destOrd="0" presId="urn:microsoft.com/office/officeart/2005/8/layout/hProcess3"/>
    <dgm:cxn modelId="{7155173B-3C21-43A0-BFF8-04B07B245355}" type="presParOf" srcId="{6CA5037D-33CF-437F-91E0-2D21229DF0BF}" destId="{08A635C2-AAFD-432B-899A-903234DC38D0}" srcOrd="6" destOrd="0" presId="urn:microsoft.com/office/officeart/2005/8/layout/hProcess3"/>
    <dgm:cxn modelId="{21272665-BC3A-4CA7-82D8-17558E9C800E}" type="presParOf" srcId="{6CA5037D-33CF-437F-91E0-2D21229DF0BF}" destId="{4498F787-BB0F-4DA0-945C-3F8513419D41}" srcOrd="7" destOrd="0" presId="urn:microsoft.com/office/officeart/2005/8/layout/hProcess3"/>
    <dgm:cxn modelId="{57BA2AAF-041D-4A04-B844-2FA2FFCFC5CA}" type="presParOf" srcId="{6CA5037D-33CF-437F-91E0-2D21229DF0BF}" destId="{E91236CE-4BF9-48F0-9DD2-03A3A739942C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99B46FD-16DF-4409-BA48-81069F730DA8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1B4DD6-9B59-4749-9B57-656628F42244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Ч. 1 ст. 399 ТК РФ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C3008BDE-57A8-43DA-9A7A-84E24DCA0D60}" type="parTrans" cxnId="{07A55756-7224-49EE-B792-93F447350DFB}">
      <dgm:prSet/>
      <dgm:spPr/>
      <dgm:t>
        <a:bodyPr/>
        <a:lstStyle/>
        <a:p>
          <a:endParaRPr lang="ru-RU"/>
        </a:p>
      </dgm:t>
    </dgm:pt>
    <dgm:pt modelId="{6CE8F079-EB97-4BF6-B136-BF7D1828D273}" type="sibTrans" cxnId="{07A55756-7224-49EE-B792-93F447350DFB}">
      <dgm:prSet/>
      <dgm:spPr/>
      <dgm:t>
        <a:bodyPr/>
        <a:lstStyle/>
        <a:p>
          <a:endParaRPr lang="ru-RU"/>
        </a:p>
      </dgm:t>
    </dgm:pt>
    <dgm:pt modelId="{375A1063-6A68-4806-BBB3-FE3CA3A6DB95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Право на выдвижение требований работодателю имеют исключительно: </a:t>
          </a:r>
          <a:r>
            <a:rPr lang="ru-RU" sz="20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работники и их представители</a:t>
          </a:r>
        </a:p>
      </dgm:t>
    </dgm:pt>
    <dgm:pt modelId="{39235E6B-3002-4399-B228-FEE1366A1820}" type="parTrans" cxnId="{6A361EDB-0084-49C6-ABD5-C3B371428109}">
      <dgm:prSet/>
      <dgm:spPr/>
      <dgm:t>
        <a:bodyPr/>
        <a:lstStyle/>
        <a:p>
          <a:endParaRPr lang="ru-RU"/>
        </a:p>
      </dgm:t>
    </dgm:pt>
    <dgm:pt modelId="{762EFB4E-5170-4782-AFB8-2F8D103FAE93}" type="sibTrans" cxnId="{6A361EDB-0084-49C6-ABD5-C3B371428109}">
      <dgm:prSet/>
      <dgm:spPr/>
      <dgm:t>
        <a:bodyPr/>
        <a:lstStyle/>
        <a:p>
          <a:endParaRPr lang="ru-RU"/>
        </a:p>
      </dgm:t>
    </dgm:pt>
    <dgm:pt modelId="{19A918D0-15AA-42A6-B831-F2A43CAE1A5E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Ч. 2 ст. 399 ТК РФ</a:t>
          </a:r>
        </a:p>
      </dgm:t>
    </dgm:pt>
    <dgm:pt modelId="{96A3F692-9360-425F-9D73-2C46507772E9}" type="parTrans" cxnId="{E5624A28-7E4E-47CC-A3A0-C4B6F6D15C65}">
      <dgm:prSet/>
      <dgm:spPr/>
      <dgm:t>
        <a:bodyPr/>
        <a:lstStyle/>
        <a:p>
          <a:endParaRPr lang="ru-RU"/>
        </a:p>
      </dgm:t>
    </dgm:pt>
    <dgm:pt modelId="{9BD3E4D4-E1C2-49EA-9238-65D0C5E311E6}" type="sibTrans" cxnId="{E5624A28-7E4E-47CC-A3A0-C4B6F6D15C65}">
      <dgm:prSet/>
      <dgm:spPr/>
      <dgm:t>
        <a:bodyPr/>
        <a:lstStyle/>
        <a:p>
          <a:endParaRPr lang="ru-RU"/>
        </a:p>
      </dgm:t>
    </dgm:pt>
    <dgm:pt modelId="{796CC281-5E78-4A3B-BCCE-E4E4AD7139C7}">
      <dgm:prSet phldrT="[Текст]" custT="1"/>
      <dgm:spPr/>
      <dgm:t>
        <a:bodyPr/>
        <a:lstStyle/>
        <a:p>
          <a:r>
            <a: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Требования </a:t>
          </a:r>
          <a:r>
            <a:rPr lang="ru-RU" sz="2000" b="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утверждаются на соответствующем собрании (конференции) работников, излагаются в письменной форме и направляются работодателю представительным органом работников, уполномоченным ими на разрешение коллективного трудового спора</a:t>
          </a:r>
          <a:r>
            <a:rPr lang="ru-RU" sz="2400" b="0" dirty="0"/>
            <a:t>.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4669AD-6F2A-4B20-B212-6BE9970528EE}" type="parTrans" cxnId="{4795B7D4-10FD-4366-B2D4-78F3B0127865}">
      <dgm:prSet/>
      <dgm:spPr/>
      <dgm:t>
        <a:bodyPr/>
        <a:lstStyle/>
        <a:p>
          <a:endParaRPr lang="ru-RU"/>
        </a:p>
      </dgm:t>
    </dgm:pt>
    <dgm:pt modelId="{7D6A0085-2056-4161-BBEA-F096EF4C89CC}" type="sibTrans" cxnId="{4795B7D4-10FD-4366-B2D4-78F3B0127865}">
      <dgm:prSet/>
      <dgm:spPr/>
      <dgm:t>
        <a:bodyPr/>
        <a:lstStyle/>
        <a:p>
          <a:endParaRPr lang="ru-RU"/>
        </a:p>
      </dgm:t>
    </dgm:pt>
    <dgm:pt modelId="{ED0099C1-815B-455C-B6B3-A6073A0CAB6E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Ч. 1 ст. 400 ТК РФ</a:t>
          </a:r>
        </a:p>
      </dgm:t>
    </dgm:pt>
    <dgm:pt modelId="{F98E22A0-F14B-45BA-B4AA-2306B9B7F3A3}" type="parTrans" cxnId="{45E287B7-8140-4344-B884-DA8ED180FD1E}">
      <dgm:prSet/>
      <dgm:spPr/>
      <dgm:t>
        <a:bodyPr/>
        <a:lstStyle/>
        <a:p>
          <a:endParaRPr lang="ru-RU"/>
        </a:p>
      </dgm:t>
    </dgm:pt>
    <dgm:pt modelId="{28FFCDDA-0296-46D8-9B00-2D1F8AC4EBFE}" type="sibTrans" cxnId="{45E287B7-8140-4344-B884-DA8ED180FD1E}">
      <dgm:prSet/>
      <dgm:spPr/>
      <dgm:t>
        <a:bodyPr/>
        <a:lstStyle/>
        <a:p>
          <a:endParaRPr lang="ru-RU"/>
        </a:p>
      </dgm:t>
    </dgm:pt>
    <dgm:pt modelId="{6D5F25C3-5A17-4959-8DCD-DB770B430B30}">
      <dgm:prSet phldrT="[Текст]" custT="1"/>
      <dgm:spPr/>
      <dgm:t>
        <a:bodyPr/>
        <a:lstStyle/>
        <a:p>
          <a:r>
            <a:rPr lang="ru-RU" sz="2000" b="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обязан принять к рассмотрению направленные ему требования работников. О принятом решении работодатель сообщает в письменной форме в течение  2-х рабочих дней со дня получения требований</a:t>
          </a:r>
          <a:endParaRPr lang="ru-RU" sz="2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E028DF-DD4D-42F6-9C0F-88449BEABB93}" type="parTrans" cxnId="{01EA51BF-85CE-445F-AA77-7B840A618125}">
      <dgm:prSet/>
      <dgm:spPr/>
      <dgm:t>
        <a:bodyPr/>
        <a:lstStyle/>
        <a:p>
          <a:endParaRPr lang="ru-RU"/>
        </a:p>
      </dgm:t>
    </dgm:pt>
    <dgm:pt modelId="{BE42FC3C-C020-478C-A571-FDF9926AE804}" type="sibTrans" cxnId="{01EA51BF-85CE-445F-AA77-7B840A618125}">
      <dgm:prSet/>
      <dgm:spPr/>
      <dgm:t>
        <a:bodyPr/>
        <a:lstStyle/>
        <a:p>
          <a:endParaRPr lang="ru-RU"/>
        </a:p>
      </dgm:t>
    </dgm:pt>
    <dgm:pt modelId="{098A7E5B-F89E-45BB-8870-683FF7D3726A}" type="pres">
      <dgm:prSet presAssocID="{E99B46FD-16DF-4409-BA48-81069F730DA8}" presName="Name0" presStyleCnt="0">
        <dgm:presLayoutVars>
          <dgm:dir/>
          <dgm:animLvl val="lvl"/>
          <dgm:resizeHandles val="exact"/>
        </dgm:presLayoutVars>
      </dgm:prSet>
      <dgm:spPr/>
    </dgm:pt>
    <dgm:pt modelId="{EBF849BE-0A95-4D93-B82B-F6752E119544}" type="pres">
      <dgm:prSet presAssocID="{051B4DD6-9B59-4749-9B57-656628F42244}" presName="compositeNode" presStyleCnt="0">
        <dgm:presLayoutVars>
          <dgm:bulletEnabled val="1"/>
        </dgm:presLayoutVars>
      </dgm:prSet>
      <dgm:spPr/>
    </dgm:pt>
    <dgm:pt modelId="{CCD7B312-C7CB-4538-B3CA-D5FB3BFF42A6}" type="pres">
      <dgm:prSet presAssocID="{051B4DD6-9B59-4749-9B57-656628F42244}" presName="bgRect" presStyleLbl="node1" presStyleIdx="0" presStyleCnt="3" custScaleX="96868" custLinFactNeighborX="-86" custLinFactNeighborY="-3812"/>
      <dgm:spPr/>
    </dgm:pt>
    <dgm:pt modelId="{5794FB6D-BEEB-4D24-83B6-9CF9566C5FB4}" type="pres">
      <dgm:prSet presAssocID="{051B4DD6-9B59-4749-9B57-656628F42244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CBE7526C-D8C5-4E58-9BF0-F38843E22ABD}" type="pres">
      <dgm:prSet presAssocID="{051B4DD6-9B59-4749-9B57-656628F42244}" presName="childNode" presStyleLbl="node1" presStyleIdx="0" presStyleCnt="3">
        <dgm:presLayoutVars>
          <dgm:bulletEnabled val="1"/>
        </dgm:presLayoutVars>
      </dgm:prSet>
      <dgm:spPr/>
    </dgm:pt>
    <dgm:pt modelId="{8796F757-7A50-4A1E-8253-B82E3EBE22B8}" type="pres">
      <dgm:prSet presAssocID="{6CE8F079-EB97-4BF6-B136-BF7D1828D273}" presName="hSp" presStyleCnt="0"/>
      <dgm:spPr/>
    </dgm:pt>
    <dgm:pt modelId="{CF1A0835-C864-45BB-AFD0-0B5E2A468BBE}" type="pres">
      <dgm:prSet presAssocID="{6CE8F079-EB97-4BF6-B136-BF7D1828D273}" presName="vProcSp" presStyleCnt="0"/>
      <dgm:spPr/>
    </dgm:pt>
    <dgm:pt modelId="{2CB6D077-635A-4179-B21E-2205F58B6370}" type="pres">
      <dgm:prSet presAssocID="{6CE8F079-EB97-4BF6-B136-BF7D1828D273}" presName="vSp1" presStyleCnt="0"/>
      <dgm:spPr/>
    </dgm:pt>
    <dgm:pt modelId="{DBEBC578-12ED-4C3C-B26E-AD9F7D72B0C1}" type="pres">
      <dgm:prSet presAssocID="{6CE8F079-EB97-4BF6-B136-BF7D1828D273}" presName="simulatedConn" presStyleLbl="solidFgAcc1" presStyleIdx="0" presStyleCnt="2"/>
      <dgm:spPr>
        <a:solidFill>
          <a:srgbClr val="FF0000"/>
        </a:solidFill>
      </dgm:spPr>
    </dgm:pt>
    <dgm:pt modelId="{2B2071C7-E441-4296-BC75-0C95BDA59455}" type="pres">
      <dgm:prSet presAssocID="{6CE8F079-EB97-4BF6-B136-BF7D1828D273}" presName="vSp2" presStyleCnt="0"/>
      <dgm:spPr/>
    </dgm:pt>
    <dgm:pt modelId="{5A62906A-A6AC-4A70-9B4B-DC0EE92736D6}" type="pres">
      <dgm:prSet presAssocID="{6CE8F079-EB97-4BF6-B136-BF7D1828D273}" presName="sibTrans" presStyleCnt="0"/>
      <dgm:spPr/>
    </dgm:pt>
    <dgm:pt modelId="{656AE1B5-0ED5-4EC0-B92A-437AF408AD45}" type="pres">
      <dgm:prSet presAssocID="{19A918D0-15AA-42A6-B831-F2A43CAE1A5E}" presName="compositeNode" presStyleCnt="0">
        <dgm:presLayoutVars>
          <dgm:bulletEnabled val="1"/>
        </dgm:presLayoutVars>
      </dgm:prSet>
      <dgm:spPr/>
    </dgm:pt>
    <dgm:pt modelId="{4EAEA741-EFCA-4D02-9B7F-E7EEA30F0691}" type="pres">
      <dgm:prSet presAssocID="{19A918D0-15AA-42A6-B831-F2A43CAE1A5E}" presName="bgRect" presStyleLbl="node1" presStyleIdx="1" presStyleCnt="3" custScaleX="94938" custScaleY="129035" custLinFactNeighborX="-1320" custLinFactNeighborY="-5983"/>
      <dgm:spPr/>
    </dgm:pt>
    <dgm:pt modelId="{5BBD2F21-F23B-4DC1-B968-5EF0E2037825}" type="pres">
      <dgm:prSet presAssocID="{19A918D0-15AA-42A6-B831-F2A43CAE1A5E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139885C4-A81C-47EB-A5D0-E72BCAC990BD}" type="pres">
      <dgm:prSet presAssocID="{19A918D0-15AA-42A6-B831-F2A43CAE1A5E}" presName="childNode" presStyleLbl="node1" presStyleIdx="1" presStyleCnt="3">
        <dgm:presLayoutVars>
          <dgm:bulletEnabled val="1"/>
        </dgm:presLayoutVars>
      </dgm:prSet>
      <dgm:spPr/>
    </dgm:pt>
    <dgm:pt modelId="{7FF7DA9F-1807-4947-B2AF-B21EFF083167}" type="pres">
      <dgm:prSet presAssocID="{9BD3E4D4-E1C2-49EA-9238-65D0C5E311E6}" presName="hSp" presStyleCnt="0"/>
      <dgm:spPr/>
    </dgm:pt>
    <dgm:pt modelId="{F8CDE043-CC32-4033-995F-481B17081E3D}" type="pres">
      <dgm:prSet presAssocID="{9BD3E4D4-E1C2-49EA-9238-65D0C5E311E6}" presName="vProcSp" presStyleCnt="0"/>
      <dgm:spPr/>
    </dgm:pt>
    <dgm:pt modelId="{999CB392-6574-4017-A436-D7791477B5A0}" type="pres">
      <dgm:prSet presAssocID="{9BD3E4D4-E1C2-49EA-9238-65D0C5E311E6}" presName="vSp1" presStyleCnt="0"/>
      <dgm:spPr/>
    </dgm:pt>
    <dgm:pt modelId="{E772624D-CFDF-4917-BCDE-D8C18FDDAAB2}" type="pres">
      <dgm:prSet presAssocID="{9BD3E4D4-E1C2-49EA-9238-65D0C5E311E6}" presName="simulatedConn" presStyleLbl="solidFgAcc1" presStyleIdx="1" presStyleCnt="2"/>
      <dgm:spPr>
        <a:solidFill>
          <a:srgbClr val="FF0000"/>
        </a:solidFill>
      </dgm:spPr>
    </dgm:pt>
    <dgm:pt modelId="{D7EB7204-5768-4460-AD5C-4D32B5524F5C}" type="pres">
      <dgm:prSet presAssocID="{9BD3E4D4-E1C2-49EA-9238-65D0C5E311E6}" presName="vSp2" presStyleCnt="0"/>
      <dgm:spPr/>
    </dgm:pt>
    <dgm:pt modelId="{707C6FC3-2911-429B-95A2-42C782C158DD}" type="pres">
      <dgm:prSet presAssocID="{9BD3E4D4-E1C2-49EA-9238-65D0C5E311E6}" presName="sibTrans" presStyleCnt="0"/>
      <dgm:spPr/>
    </dgm:pt>
    <dgm:pt modelId="{149C3CDB-4784-4A92-89DB-1339556A8976}" type="pres">
      <dgm:prSet presAssocID="{ED0099C1-815B-455C-B6B3-A6073A0CAB6E}" presName="compositeNode" presStyleCnt="0">
        <dgm:presLayoutVars>
          <dgm:bulletEnabled val="1"/>
        </dgm:presLayoutVars>
      </dgm:prSet>
      <dgm:spPr/>
    </dgm:pt>
    <dgm:pt modelId="{C7453C05-DECC-47F6-A8EB-0DD6B8D50E72}" type="pres">
      <dgm:prSet presAssocID="{ED0099C1-815B-455C-B6B3-A6073A0CAB6E}" presName="bgRect" presStyleLbl="node1" presStyleIdx="2" presStyleCnt="3" custScaleY="126931" custLinFactNeighborX="-3278" custLinFactNeighborY="-3211"/>
      <dgm:spPr/>
    </dgm:pt>
    <dgm:pt modelId="{DBB49FD9-3F60-4538-8BB5-BA355783AB77}" type="pres">
      <dgm:prSet presAssocID="{ED0099C1-815B-455C-B6B3-A6073A0CAB6E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64BF66E3-B91A-4E84-9D3D-BB43F55CE928}" type="pres">
      <dgm:prSet presAssocID="{ED0099C1-815B-455C-B6B3-A6073A0CAB6E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DCD8A423-5689-45D5-AF0B-18B32DB96005}" type="presOf" srcId="{051B4DD6-9B59-4749-9B57-656628F42244}" destId="{5794FB6D-BEEB-4D24-83B6-9CF9566C5FB4}" srcOrd="1" destOrd="0" presId="urn:microsoft.com/office/officeart/2005/8/layout/hProcess7"/>
    <dgm:cxn modelId="{E5624A28-7E4E-47CC-A3A0-C4B6F6D15C65}" srcId="{E99B46FD-16DF-4409-BA48-81069F730DA8}" destId="{19A918D0-15AA-42A6-B831-F2A43CAE1A5E}" srcOrd="1" destOrd="0" parTransId="{96A3F692-9360-425F-9D73-2C46507772E9}" sibTransId="{9BD3E4D4-E1C2-49EA-9238-65D0C5E311E6}"/>
    <dgm:cxn modelId="{CCA6A535-CD91-476D-80F3-5C6C62BD865E}" type="presOf" srcId="{051B4DD6-9B59-4749-9B57-656628F42244}" destId="{CCD7B312-C7CB-4538-B3CA-D5FB3BFF42A6}" srcOrd="0" destOrd="0" presId="urn:microsoft.com/office/officeart/2005/8/layout/hProcess7"/>
    <dgm:cxn modelId="{07A55756-7224-49EE-B792-93F447350DFB}" srcId="{E99B46FD-16DF-4409-BA48-81069F730DA8}" destId="{051B4DD6-9B59-4749-9B57-656628F42244}" srcOrd="0" destOrd="0" parTransId="{C3008BDE-57A8-43DA-9A7A-84E24DCA0D60}" sibTransId="{6CE8F079-EB97-4BF6-B136-BF7D1828D273}"/>
    <dgm:cxn modelId="{884F0F58-07E8-409A-A253-2756BC0DFE24}" type="presOf" srcId="{375A1063-6A68-4806-BBB3-FE3CA3A6DB95}" destId="{CBE7526C-D8C5-4E58-9BF0-F38843E22ABD}" srcOrd="0" destOrd="0" presId="urn:microsoft.com/office/officeart/2005/8/layout/hProcess7"/>
    <dgm:cxn modelId="{C663DE87-F43D-4232-BCBE-83F8C15CFA8E}" type="presOf" srcId="{ED0099C1-815B-455C-B6B3-A6073A0CAB6E}" destId="{DBB49FD9-3F60-4538-8BB5-BA355783AB77}" srcOrd="1" destOrd="0" presId="urn:microsoft.com/office/officeart/2005/8/layout/hProcess7"/>
    <dgm:cxn modelId="{4A42E98A-61E2-4310-A47A-0AADAE468197}" type="presOf" srcId="{19A918D0-15AA-42A6-B831-F2A43CAE1A5E}" destId="{4EAEA741-EFCA-4D02-9B7F-E7EEA30F0691}" srcOrd="0" destOrd="0" presId="urn:microsoft.com/office/officeart/2005/8/layout/hProcess7"/>
    <dgm:cxn modelId="{0FD7EFB6-84F5-4595-89C7-3B7A9F2E572E}" type="presOf" srcId="{19A918D0-15AA-42A6-B831-F2A43CAE1A5E}" destId="{5BBD2F21-F23B-4DC1-B968-5EF0E2037825}" srcOrd="1" destOrd="0" presId="urn:microsoft.com/office/officeart/2005/8/layout/hProcess7"/>
    <dgm:cxn modelId="{45E287B7-8140-4344-B884-DA8ED180FD1E}" srcId="{E99B46FD-16DF-4409-BA48-81069F730DA8}" destId="{ED0099C1-815B-455C-B6B3-A6073A0CAB6E}" srcOrd="2" destOrd="0" parTransId="{F98E22A0-F14B-45BA-B4AA-2306B9B7F3A3}" sibTransId="{28FFCDDA-0296-46D8-9B00-2D1F8AC4EBFE}"/>
    <dgm:cxn modelId="{01EA51BF-85CE-445F-AA77-7B840A618125}" srcId="{ED0099C1-815B-455C-B6B3-A6073A0CAB6E}" destId="{6D5F25C3-5A17-4959-8DCD-DB770B430B30}" srcOrd="0" destOrd="0" parTransId="{EFE028DF-DD4D-42F6-9C0F-88449BEABB93}" sibTransId="{BE42FC3C-C020-478C-A571-FDF9926AE804}"/>
    <dgm:cxn modelId="{FCDF79CE-CAE7-448E-B5AF-D44F37F53BEE}" type="presOf" srcId="{796CC281-5E78-4A3B-BCCE-E4E4AD7139C7}" destId="{139885C4-A81C-47EB-A5D0-E72BCAC990BD}" srcOrd="0" destOrd="0" presId="urn:microsoft.com/office/officeart/2005/8/layout/hProcess7"/>
    <dgm:cxn modelId="{4795B7D4-10FD-4366-B2D4-78F3B0127865}" srcId="{19A918D0-15AA-42A6-B831-F2A43CAE1A5E}" destId="{796CC281-5E78-4A3B-BCCE-E4E4AD7139C7}" srcOrd="0" destOrd="0" parTransId="{8B4669AD-6F2A-4B20-B212-6BE9970528EE}" sibTransId="{7D6A0085-2056-4161-BBEA-F096EF4C89CC}"/>
    <dgm:cxn modelId="{6A361EDB-0084-49C6-ABD5-C3B371428109}" srcId="{051B4DD6-9B59-4749-9B57-656628F42244}" destId="{375A1063-6A68-4806-BBB3-FE3CA3A6DB95}" srcOrd="0" destOrd="0" parTransId="{39235E6B-3002-4399-B228-FEE1366A1820}" sibTransId="{762EFB4E-5170-4782-AFB8-2F8D103FAE93}"/>
    <dgm:cxn modelId="{740CAADE-3F9F-4B95-9A25-631A51428140}" type="presOf" srcId="{6D5F25C3-5A17-4959-8DCD-DB770B430B30}" destId="{64BF66E3-B91A-4E84-9D3D-BB43F55CE928}" srcOrd="0" destOrd="0" presId="urn:microsoft.com/office/officeart/2005/8/layout/hProcess7"/>
    <dgm:cxn modelId="{B49E4DEF-7646-4BE0-B733-E6BA9304D872}" type="presOf" srcId="{ED0099C1-815B-455C-B6B3-A6073A0CAB6E}" destId="{C7453C05-DECC-47F6-A8EB-0DD6B8D50E72}" srcOrd="0" destOrd="0" presId="urn:microsoft.com/office/officeart/2005/8/layout/hProcess7"/>
    <dgm:cxn modelId="{A08AD2FC-B2B6-42C5-B42F-74981FF308AA}" type="presOf" srcId="{E99B46FD-16DF-4409-BA48-81069F730DA8}" destId="{098A7E5B-F89E-45BB-8870-683FF7D3726A}" srcOrd="0" destOrd="0" presId="urn:microsoft.com/office/officeart/2005/8/layout/hProcess7"/>
    <dgm:cxn modelId="{08BCDC1E-AA3B-478D-B98A-FA3BE7464481}" type="presParOf" srcId="{098A7E5B-F89E-45BB-8870-683FF7D3726A}" destId="{EBF849BE-0A95-4D93-B82B-F6752E119544}" srcOrd="0" destOrd="0" presId="urn:microsoft.com/office/officeart/2005/8/layout/hProcess7"/>
    <dgm:cxn modelId="{C719082A-3288-4767-A41C-EA8CF5039092}" type="presParOf" srcId="{EBF849BE-0A95-4D93-B82B-F6752E119544}" destId="{CCD7B312-C7CB-4538-B3CA-D5FB3BFF42A6}" srcOrd="0" destOrd="0" presId="urn:microsoft.com/office/officeart/2005/8/layout/hProcess7"/>
    <dgm:cxn modelId="{8DC92867-CDE9-4DB1-9778-601B81013D33}" type="presParOf" srcId="{EBF849BE-0A95-4D93-B82B-F6752E119544}" destId="{5794FB6D-BEEB-4D24-83B6-9CF9566C5FB4}" srcOrd="1" destOrd="0" presId="urn:microsoft.com/office/officeart/2005/8/layout/hProcess7"/>
    <dgm:cxn modelId="{560968EE-AF7D-4B10-A8EF-89727439AC6B}" type="presParOf" srcId="{EBF849BE-0A95-4D93-B82B-F6752E119544}" destId="{CBE7526C-D8C5-4E58-9BF0-F38843E22ABD}" srcOrd="2" destOrd="0" presId="urn:microsoft.com/office/officeart/2005/8/layout/hProcess7"/>
    <dgm:cxn modelId="{50F0274E-C4EF-4569-A9DE-8BCC3E0BDCD5}" type="presParOf" srcId="{098A7E5B-F89E-45BB-8870-683FF7D3726A}" destId="{8796F757-7A50-4A1E-8253-B82E3EBE22B8}" srcOrd="1" destOrd="0" presId="urn:microsoft.com/office/officeart/2005/8/layout/hProcess7"/>
    <dgm:cxn modelId="{49C42403-73B3-42CC-9E73-7906B4964061}" type="presParOf" srcId="{098A7E5B-F89E-45BB-8870-683FF7D3726A}" destId="{CF1A0835-C864-45BB-AFD0-0B5E2A468BBE}" srcOrd="2" destOrd="0" presId="urn:microsoft.com/office/officeart/2005/8/layout/hProcess7"/>
    <dgm:cxn modelId="{3F2BAF3C-BEA8-458E-A810-CE9209625BD1}" type="presParOf" srcId="{CF1A0835-C864-45BB-AFD0-0B5E2A468BBE}" destId="{2CB6D077-635A-4179-B21E-2205F58B6370}" srcOrd="0" destOrd="0" presId="urn:microsoft.com/office/officeart/2005/8/layout/hProcess7"/>
    <dgm:cxn modelId="{D26B6CDB-92A4-4B58-8026-6C42806392A3}" type="presParOf" srcId="{CF1A0835-C864-45BB-AFD0-0B5E2A468BBE}" destId="{DBEBC578-12ED-4C3C-B26E-AD9F7D72B0C1}" srcOrd="1" destOrd="0" presId="urn:microsoft.com/office/officeart/2005/8/layout/hProcess7"/>
    <dgm:cxn modelId="{E800793B-D18F-470B-A618-E57782A3D250}" type="presParOf" srcId="{CF1A0835-C864-45BB-AFD0-0B5E2A468BBE}" destId="{2B2071C7-E441-4296-BC75-0C95BDA59455}" srcOrd="2" destOrd="0" presId="urn:microsoft.com/office/officeart/2005/8/layout/hProcess7"/>
    <dgm:cxn modelId="{C6B9B7F3-51C4-45E2-BD06-0D2EF5A8642B}" type="presParOf" srcId="{098A7E5B-F89E-45BB-8870-683FF7D3726A}" destId="{5A62906A-A6AC-4A70-9B4B-DC0EE92736D6}" srcOrd="3" destOrd="0" presId="urn:microsoft.com/office/officeart/2005/8/layout/hProcess7"/>
    <dgm:cxn modelId="{A8FB8752-FC3C-4C0F-AC7C-2D75A60E5B6C}" type="presParOf" srcId="{098A7E5B-F89E-45BB-8870-683FF7D3726A}" destId="{656AE1B5-0ED5-4EC0-B92A-437AF408AD45}" srcOrd="4" destOrd="0" presId="urn:microsoft.com/office/officeart/2005/8/layout/hProcess7"/>
    <dgm:cxn modelId="{58DAB7E6-0608-489B-85DE-09D60BB7FA0F}" type="presParOf" srcId="{656AE1B5-0ED5-4EC0-B92A-437AF408AD45}" destId="{4EAEA741-EFCA-4D02-9B7F-E7EEA30F0691}" srcOrd="0" destOrd="0" presId="urn:microsoft.com/office/officeart/2005/8/layout/hProcess7"/>
    <dgm:cxn modelId="{5055C547-00F8-4720-A05E-85A27E3D420B}" type="presParOf" srcId="{656AE1B5-0ED5-4EC0-B92A-437AF408AD45}" destId="{5BBD2F21-F23B-4DC1-B968-5EF0E2037825}" srcOrd="1" destOrd="0" presId="urn:microsoft.com/office/officeart/2005/8/layout/hProcess7"/>
    <dgm:cxn modelId="{91A55409-412C-464F-A5C5-946186D58FEB}" type="presParOf" srcId="{656AE1B5-0ED5-4EC0-B92A-437AF408AD45}" destId="{139885C4-A81C-47EB-A5D0-E72BCAC990BD}" srcOrd="2" destOrd="0" presId="urn:microsoft.com/office/officeart/2005/8/layout/hProcess7"/>
    <dgm:cxn modelId="{D030C7D1-6E95-45F0-A69A-0C5B16A224FC}" type="presParOf" srcId="{098A7E5B-F89E-45BB-8870-683FF7D3726A}" destId="{7FF7DA9F-1807-4947-B2AF-B21EFF083167}" srcOrd="5" destOrd="0" presId="urn:microsoft.com/office/officeart/2005/8/layout/hProcess7"/>
    <dgm:cxn modelId="{A41FB91E-5973-4702-A822-DA8C85C59239}" type="presParOf" srcId="{098A7E5B-F89E-45BB-8870-683FF7D3726A}" destId="{F8CDE043-CC32-4033-995F-481B17081E3D}" srcOrd="6" destOrd="0" presId="urn:microsoft.com/office/officeart/2005/8/layout/hProcess7"/>
    <dgm:cxn modelId="{45BF1A9D-FBD1-410E-AD23-4A5AF8137B81}" type="presParOf" srcId="{F8CDE043-CC32-4033-995F-481B17081E3D}" destId="{999CB392-6574-4017-A436-D7791477B5A0}" srcOrd="0" destOrd="0" presId="urn:microsoft.com/office/officeart/2005/8/layout/hProcess7"/>
    <dgm:cxn modelId="{01708D9D-4386-4E16-BD17-71E7018F8B54}" type="presParOf" srcId="{F8CDE043-CC32-4033-995F-481B17081E3D}" destId="{E772624D-CFDF-4917-BCDE-D8C18FDDAAB2}" srcOrd="1" destOrd="0" presId="urn:microsoft.com/office/officeart/2005/8/layout/hProcess7"/>
    <dgm:cxn modelId="{033FBF13-79D6-4199-8E62-3156E9D95F28}" type="presParOf" srcId="{F8CDE043-CC32-4033-995F-481B17081E3D}" destId="{D7EB7204-5768-4460-AD5C-4D32B5524F5C}" srcOrd="2" destOrd="0" presId="urn:microsoft.com/office/officeart/2005/8/layout/hProcess7"/>
    <dgm:cxn modelId="{8B62E280-AE7C-405D-B75E-46ECBA36B29A}" type="presParOf" srcId="{098A7E5B-F89E-45BB-8870-683FF7D3726A}" destId="{707C6FC3-2911-429B-95A2-42C782C158DD}" srcOrd="7" destOrd="0" presId="urn:microsoft.com/office/officeart/2005/8/layout/hProcess7"/>
    <dgm:cxn modelId="{88087C4D-F389-4E85-82BC-10997BFB7725}" type="presParOf" srcId="{098A7E5B-F89E-45BB-8870-683FF7D3726A}" destId="{149C3CDB-4784-4A92-89DB-1339556A8976}" srcOrd="8" destOrd="0" presId="urn:microsoft.com/office/officeart/2005/8/layout/hProcess7"/>
    <dgm:cxn modelId="{BF462E94-E069-4900-BD88-D58881955631}" type="presParOf" srcId="{149C3CDB-4784-4A92-89DB-1339556A8976}" destId="{C7453C05-DECC-47F6-A8EB-0DD6B8D50E72}" srcOrd="0" destOrd="0" presId="urn:microsoft.com/office/officeart/2005/8/layout/hProcess7"/>
    <dgm:cxn modelId="{C7489ECC-85EE-40CE-AAC9-8B40AB66E51F}" type="presParOf" srcId="{149C3CDB-4784-4A92-89DB-1339556A8976}" destId="{DBB49FD9-3F60-4538-8BB5-BA355783AB77}" srcOrd="1" destOrd="0" presId="urn:microsoft.com/office/officeart/2005/8/layout/hProcess7"/>
    <dgm:cxn modelId="{137CF059-4C58-4D1D-8E6F-5280E05C5084}" type="presParOf" srcId="{149C3CDB-4784-4A92-89DB-1339556A8976}" destId="{64BF66E3-B91A-4E84-9D3D-BB43F55CE928}" srcOrd="2" destOrd="0" presId="urn:microsoft.com/office/officeart/2005/8/layout/hProcess7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524CA15-098A-434F-B792-81D47C146398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1ADE1F-7BF5-47D9-BCD0-A226CFF3D37C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ПК создается на локальном уровне в течение 2-х дней со дня начала спора; на других уровнях 3-х дней</a:t>
          </a:r>
        </a:p>
      </dgm:t>
    </dgm:pt>
    <dgm:pt modelId="{519B21FD-F922-4143-9B4F-C641F21812CD}" type="parTrans" cxnId="{4A2EFA68-348C-4590-B87B-07BB5EC17824}">
      <dgm:prSet/>
      <dgm:spPr/>
      <dgm:t>
        <a:bodyPr/>
        <a:lstStyle/>
        <a:p>
          <a:endParaRPr lang="ru-RU"/>
        </a:p>
      </dgm:t>
    </dgm:pt>
    <dgm:pt modelId="{E2378234-E4D4-49AB-9A45-996256EC2CC9}" type="sibTrans" cxnId="{4A2EFA68-348C-4590-B87B-07BB5EC17824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B5340FD3-51CD-4E3D-8F47-3411469A5210}">
      <dgm:prSet phldrT="[Текст]" custT="1"/>
      <dgm:spPr>
        <a:solidFill>
          <a:srgbClr val="7030A0"/>
        </a:solidFill>
      </dgm:spPr>
      <dgm:t>
        <a:bodyPr/>
        <a:lstStyle/>
        <a:p>
          <a:pPr algn="l"/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о создании ПК оформляется: приказом работодателя и решением работников (представителя) </a:t>
          </a:r>
        </a:p>
      </dgm:t>
    </dgm:pt>
    <dgm:pt modelId="{8221DE4D-67F9-4793-A06A-9979762A4616}" type="parTrans" cxnId="{4204C79A-3D1F-4748-9F14-699442542686}">
      <dgm:prSet/>
      <dgm:spPr/>
      <dgm:t>
        <a:bodyPr/>
        <a:lstStyle/>
        <a:p>
          <a:endParaRPr lang="ru-RU"/>
        </a:p>
      </dgm:t>
    </dgm:pt>
    <dgm:pt modelId="{2E6103A2-8CDE-49BD-9310-041F039B598B}" type="sibTrans" cxnId="{4204C79A-3D1F-4748-9F14-699442542686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77D614ED-E09E-4D6E-A24E-91707FA22826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ПК действует на равноправной основе</a:t>
          </a:r>
        </a:p>
      </dgm:t>
    </dgm:pt>
    <dgm:pt modelId="{5EDA5D0E-A866-482D-A8D8-C6CA9F30F6C9}" type="parTrans" cxnId="{3F311316-9319-43F3-9E3A-78106E2C40BB}">
      <dgm:prSet/>
      <dgm:spPr/>
      <dgm:t>
        <a:bodyPr/>
        <a:lstStyle/>
        <a:p>
          <a:endParaRPr lang="ru-RU"/>
        </a:p>
      </dgm:t>
    </dgm:pt>
    <dgm:pt modelId="{4A42057D-166B-4152-82E3-80EB74C2B210}" type="sibTrans" cxnId="{3F311316-9319-43F3-9E3A-78106E2C40BB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1774915A-96CB-40F0-A057-0794F3B944C2}">
      <dgm:prSet phldrT="[Текст]" custT="1"/>
      <dgm:spPr>
        <a:solidFill>
          <a:srgbClr val="C1F1E4"/>
        </a:solidFill>
      </dgm:spPr>
      <dgm:t>
        <a:bodyPr/>
        <a:lstStyle/>
        <a:p>
          <a:pPr algn="l"/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Кол. спор рассматривается на локальном уровне – в 3-х-дневный срок, а на других уровнях 5-дневный срок (рабочие дни) </a:t>
          </a:r>
        </a:p>
      </dgm:t>
    </dgm:pt>
    <dgm:pt modelId="{E6306165-4145-410A-8C64-107432307A17}" type="parTrans" cxnId="{A5C37B08-EAF9-49B4-8060-A6C4CA7C4AD1}">
      <dgm:prSet/>
      <dgm:spPr/>
      <dgm:t>
        <a:bodyPr/>
        <a:lstStyle/>
        <a:p>
          <a:endParaRPr lang="ru-RU"/>
        </a:p>
      </dgm:t>
    </dgm:pt>
    <dgm:pt modelId="{522461EE-0A12-41D6-9609-5EB09E46E7F5}" type="sibTrans" cxnId="{A5C37B08-EAF9-49B4-8060-A6C4CA7C4AD1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5E09A150-A118-4CBB-8E34-B0457701E6DC}">
      <dgm:prSet phldrT="[Текст]" custT="1"/>
      <dgm:spPr>
        <a:solidFill>
          <a:srgbClr val="66FF99"/>
        </a:solidFill>
      </dgm:spPr>
      <dgm:t>
        <a:bodyPr/>
        <a:lstStyle/>
        <a:p>
          <a:pPr algn="l"/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Решение принимается по соглашению сторон. Если не договорились, то спор переносится в другие органы согласно примирительной процедуре</a:t>
          </a:r>
        </a:p>
      </dgm:t>
    </dgm:pt>
    <dgm:pt modelId="{5BE3D796-6A98-494C-B078-EF38C4F7A1FF}" type="parTrans" cxnId="{051308F0-9F01-4B27-BFB3-56920881560F}">
      <dgm:prSet/>
      <dgm:spPr/>
      <dgm:t>
        <a:bodyPr/>
        <a:lstStyle/>
        <a:p>
          <a:endParaRPr lang="ru-RU"/>
        </a:p>
      </dgm:t>
    </dgm:pt>
    <dgm:pt modelId="{CDE5BC79-837A-4956-A8E8-5CB2D0855C5B}" type="sibTrans" cxnId="{051308F0-9F01-4B27-BFB3-56920881560F}">
      <dgm:prSet/>
      <dgm:spPr/>
      <dgm:t>
        <a:bodyPr/>
        <a:lstStyle/>
        <a:p>
          <a:endParaRPr lang="ru-RU"/>
        </a:p>
      </dgm:t>
    </dgm:pt>
    <dgm:pt modelId="{1A257330-1A1C-4390-9F0C-55C85A7226C8}" type="pres">
      <dgm:prSet presAssocID="{6524CA15-098A-434F-B792-81D47C146398}" presName="Name0" presStyleCnt="0">
        <dgm:presLayoutVars>
          <dgm:dir/>
          <dgm:resizeHandles val="exact"/>
        </dgm:presLayoutVars>
      </dgm:prSet>
      <dgm:spPr/>
    </dgm:pt>
    <dgm:pt modelId="{5ACA7437-3FA8-4492-9F1A-DFAFE1CAE894}" type="pres">
      <dgm:prSet presAssocID="{251ADE1F-7BF5-47D9-BCD0-A226CFF3D37C}" presName="node" presStyleLbl="node1" presStyleIdx="0" presStyleCnt="5" custScaleY="127582">
        <dgm:presLayoutVars>
          <dgm:bulletEnabled val="1"/>
        </dgm:presLayoutVars>
      </dgm:prSet>
      <dgm:spPr/>
    </dgm:pt>
    <dgm:pt modelId="{4A63F993-01F9-4694-929C-D126362E7FDF}" type="pres">
      <dgm:prSet presAssocID="{E2378234-E4D4-49AB-9A45-996256EC2CC9}" presName="sibTrans" presStyleLbl="sibTrans1D1" presStyleIdx="0" presStyleCnt="4"/>
      <dgm:spPr/>
    </dgm:pt>
    <dgm:pt modelId="{098E429C-335C-41D4-93DD-3FC3768A3185}" type="pres">
      <dgm:prSet presAssocID="{E2378234-E4D4-49AB-9A45-996256EC2CC9}" presName="connectorText" presStyleLbl="sibTrans1D1" presStyleIdx="0" presStyleCnt="4"/>
      <dgm:spPr/>
    </dgm:pt>
    <dgm:pt modelId="{585A2484-4063-47CE-B004-51C38633E9FA}" type="pres">
      <dgm:prSet presAssocID="{B5340FD3-51CD-4E3D-8F47-3411469A5210}" presName="node" presStyleLbl="node1" presStyleIdx="1" presStyleCnt="5" custScaleY="145574">
        <dgm:presLayoutVars>
          <dgm:bulletEnabled val="1"/>
        </dgm:presLayoutVars>
      </dgm:prSet>
      <dgm:spPr/>
    </dgm:pt>
    <dgm:pt modelId="{AFCC3226-E17A-4333-9369-41469286808D}" type="pres">
      <dgm:prSet presAssocID="{2E6103A2-8CDE-49BD-9310-041F039B598B}" presName="sibTrans" presStyleLbl="sibTrans1D1" presStyleIdx="1" presStyleCnt="4"/>
      <dgm:spPr/>
    </dgm:pt>
    <dgm:pt modelId="{7E41F245-3DF3-4A77-8F1F-C4AC4A8418C7}" type="pres">
      <dgm:prSet presAssocID="{2E6103A2-8CDE-49BD-9310-041F039B598B}" presName="connectorText" presStyleLbl="sibTrans1D1" presStyleIdx="1" presStyleCnt="4"/>
      <dgm:spPr/>
    </dgm:pt>
    <dgm:pt modelId="{8AD9E73C-4571-4BD7-BDF9-4CA3874E6DD1}" type="pres">
      <dgm:prSet presAssocID="{77D614ED-E09E-4D6E-A24E-91707FA22826}" presName="node" presStyleLbl="node1" presStyleIdx="2" presStyleCnt="5">
        <dgm:presLayoutVars>
          <dgm:bulletEnabled val="1"/>
        </dgm:presLayoutVars>
      </dgm:prSet>
      <dgm:spPr/>
    </dgm:pt>
    <dgm:pt modelId="{88479EF0-EDCE-414E-9F10-5BC1505C638D}" type="pres">
      <dgm:prSet presAssocID="{4A42057D-166B-4152-82E3-80EB74C2B210}" presName="sibTrans" presStyleLbl="sibTrans1D1" presStyleIdx="2" presStyleCnt="4"/>
      <dgm:spPr/>
    </dgm:pt>
    <dgm:pt modelId="{C3D7AD8C-3620-4155-AB54-19E5E7CD8792}" type="pres">
      <dgm:prSet presAssocID="{4A42057D-166B-4152-82E3-80EB74C2B210}" presName="connectorText" presStyleLbl="sibTrans1D1" presStyleIdx="2" presStyleCnt="4"/>
      <dgm:spPr/>
    </dgm:pt>
    <dgm:pt modelId="{19F98F27-0CC0-40CE-BCA9-EB97688030C9}" type="pres">
      <dgm:prSet presAssocID="{1774915A-96CB-40F0-A057-0794F3B944C2}" presName="node" presStyleLbl="node1" presStyleIdx="3" presStyleCnt="5" custScaleY="113723">
        <dgm:presLayoutVars>
          <dgm:bulletEnabled val="1"/>
        </dgm:presLayoutVars>
      </dgm:prSet>
      <dgm:spPr/>
    </dgm:pt>
    <dgm:pt modelId="{82B73851-A7DB-4560-A44B-807002305492}" type="pres">
      <dgm:prSet presAssocID="{522461EE-0A12-41D6-9609-5EB09E46E7F5}" presName="sibTrans" presStyleLbl="sibTrans1D1" presStyleIdx="3" presStyleCnt="4"/>
      <dgm:spPr/>
    </dgm:pt>
    <dgm:pt modelId="{F705AA4D-584F-4174-A48B-46A7F784FFB3}" type="pres">
      <dgm:prSet presAssocID="{522461EE-0A12-41D6-9609-5EB09E46E7F5}" presName="connectorText" presStyleLbl="sibTrans1D1" presStyleIdx="3" presStyleCnt="4"/>
      <dgm:spPr/>
    </dgm:pt>
    <dgm:pt modelId="{DEB1F0BA-B3A2-4C5B-8E3D-D3CB77DCC78A}" type="pres">
      <dgm:prSet presAssocID="{5E09A150-A118-4CBB-8E34-B0457701E6DC}" presName="node" presStyleLbl="node1" presStyleIdx="4" presStyleCnt="5" custScaleX="135632" custScaleY="120248">
        <dgm:presLayoutVars>
          <dgm:bulletEnabled val="1"/>
        </dgm:presLayoutVars>
      </dgm:prSet>
      <dgm:spPr/>
    </dgm:pt>
  </dgm:ptLst>
  <dgm:cxnLst>
    <dgm:cxn modelId="{971E6C05-6256-4EFA-B2B8-DAE8ECCB761B}" type="presOf" srcId="{522461EE-0A12-41D6-9609-5EB09E46E7F5}" destId="{82B73851-A7DB-4560-A44B-807002305492}" srcOrd="0" destOrd="0" presId="urn:microsoft.com/office/officeart/2005/8/layout/bProcess3"/>
    <dgm:cxn modelId="{A5C37B08-EAF9-49B4-8060-A6C4CA7C4AD1}" srcId="{6524CA15-098A-434F-B792-81D47C146398}" destId="{1774915A-96CB-40F0-A057-0794F3B944C2}" srcOrd="3" destOrd="0" parTransId="{E6306165-4145-410A-8C64-107432307A17}" sibTransId="{522461EE-0A12-41D6-9609-5EB09E46E7F5}"/>
    <dgm:cxn modelId="{E4E80412-537A-4EFD-8AA1-57959FB398DF}" type="presOf" srcId="{6524CA15-098A-434F-B792-81D47C146398}" destId="{1A257330-1A1C-4390-9F0C-55C85A7226C8}" srcOrd="0" destOrd="0" presId="urn:microsoft.com/office/officeart/2005/8/layout/bProcess3"/>
    <dgm:cxn modelId="{3F311316-9319-43F3-9E3A-78106E2C40BB}" srcId="{6524CA15-098A-434F-B792-81D47C146398}" destId="{77D614ED-E09E-4D6E-A24E-91707FA22826}" srcOrd="2" destOrd="0" parTransId="{5EDA5D0E-A866-482D-A8D8-C6CA9F30F6C9}" sibTransId="{4A42057D-166B-4152-82E3-80EB74C2B210}"/>
    <dgm:cxn modelId="{4A67E72B-1CE5-4D0F-8912-23F91AD25D52}" type="presOf" srcId="{5E09A150-A118-4CBB-8E34-B0457701E6DC}" destId="{DEB1F0BA-B3A2-4C5B-8E3D-D3CB77DCC78A}" srcOrd="0" destOrd="0" presId="urn:microsoft.com/office/officeart/2005/8/layout/bProcess3"/>
    <dgm:cxn modelId="{4A2EFA68-348C-4590-B87B-07BB5EC17824}" srcId="{6524CA15-098A-434F-B792-81D47C146398}" destId="{251ADE1F-7BF5-47D9-BCD0-A226CFF3D37C}" srcOrd="0" destOrd="0" parTransId="{519B21FD-F922-4143-9B4F-C641F21812CD}" sibTransId="{E2378234-E4D4-49AB-9A45-996256EC2CC9}"/>
    <dgm:cxn modelId="{CCEFF172-5C70-4614-A220-50A7D2096B7A}" type="presOf" srcId="{522461EE-0A12-41D6-9609-5EB09E46E7F5}" destId="{F705AA4D-584F-4174-A48B-46A7F784FFB3}" srcOrd="1" destOrd="0" presId="urn:microsoft.com/office/officeart/2005/8/layout/bProcess3"/>
    <dgm:cxn modelId="{2F13E674-E92B-4798-BBEB-67F38A03076D}" type="presOf" srcId="{E2378234-E4D4-49AB-9A45-996256EC2CC9}" destId="{098E429C-335C-41D4-93DD-3FC3768A3185}" srcOrd="1" destOrd="0" presId="urn:microsoft.com/office/officeart/2005/8/layout/bProcess3"/>
    <dgm:cxn modelId="{4457947B-5980-4BAD-B873-54153184C05A}" type="presOf" srcId="{E2378234-E4D4-49AB-9A45-996256EC2CC9}" destId="{4A63F993-01F9-4694-929C-D126362E7FDF}" srcOrd="0" destOrd="0" presId="urn:microsoft.com/office/officeart/2005/8/layout/bProcess3"/>
    <dgm:cxn modelId="{0881AA7B-6A98-48BC-B11D-10DDCC4A641B}" type="presOf" srcId="{4A42057D-166B-4152-82E3-80EB74C2B210}" destId="{C3D7AD8C-3620-4155-AB54-19E5E7CD8792}" srcOrd="1" destOrd="0" presId="urn:microsoft.com/office/officeart/2005/8/layout/bProcess3"/>
    <dgm:cxn modelId="{4204C79A-3D1F-4748-9F14-699442542686}" srcId="{6524CA15-098A-434F-B792-81D47C146398}" destId="{B5340FD3-51CD-4E3D-8F47-3411469A5210}" srcOrd="1" destOrd="0" parTransId="{8221DE4D-67F9-4793-A06A-9979762A4616}" sibTransId="{2E6103A2-8CDE-49BD-9310-041F039B598B}"/>
    <dgm:cxn modelId="{89EFFC9A-3093-4499-B1A5-6FDF36D85AEF}" type="presOf" srcId="{251ADE1F-7BF5-47D9-BCD0-A226CFF3D37C}" destId="{5ACA7437-3FA8-4492-9F1A-DFAFE1CAE894}" srcOrd="0" destOrd="0" presId="urn:microsoft.com/office/officeart/2005/8/layout/bProcess3"/>
    <dgm:cxn modelId="{30B00FA1-C310-43F1-BC44-18E64DF1B1D3}" type="presOf" srcId="{1774915A-96CB-40F0-A057-0794F3B944C2}" destId="{19F98F27-0CC0-40CE-BCA9-EB97688030C9}" srcOrd="0" destOrd="0" presId="urn:microsoft.com/office/officeart/2005/8/layout/bProcess3"/>
    <dgm:cxn modelId="{5CE4E6A1-A6E3-427D-882B-3722A636E1A0}" type="presOf" srcId="{B5340FD3-51CD-4E3D-8F47-3411469A5210}" destId="{585A2484-4063-47CE-B004-51C38633E9FA}" srcOrd="0" destOrd="0" presId="urn:microsoft.com/office/officeart/2005/8/layout/bProcess3"/>
    <dgm:cxn modelId="{673AA8AA-C60F-4447-B846-9E14A5A8576D}" type="presOf" srcId="{2E6103A2-8CDE-49BD-9310-041F039B598B}" destId="{AFCC3226-E17A-4333-9369-41469286808D}" srcOrd="0" destOrd="0" presId="urn:microsoft.com/office/officeart/2005/8/layout/bProcess3"/>
    <dgm:cxn modelId="{12A57CCF-1678-4344-8A0C-53B70EB4AB22}" type="presOf" srcId="{4A42057D-166B-4152-82E3-80EB74C2B210}" destId="{88479EF0-EDCE-414E-9F10-5BC1505C638D}" srcOrd="0" destOrd="0" presId="urn:microsoft.com/office/officeart/2005/8/layout/bProcess3"/>
    <dgm:cxn modelId="{77952BE0-0E22-4119-8B8F-1BD9942299A5}" type="presOf" srcId="{77D614ED-E09E-4D6E-A24E-91707FA22826}" destId="{8AD9E73C-4571-4BD7-BDF9-4CA3874E6DD1}" srcOrd="0" destOrd="0" presId="urn:microsoft.com/office/officeart/2005/8/layout/bProcess3"/>
    <dgm:cxn modelId="{051308F0-9F01-4B27-BFB3-56920881560F}" srcId="{6524CA15-098A-434F-B792-81D47C146398}" destId="{5E09A150-A118-4CBB-8E34-B0457701E6DC}" srcOrd="4" destOrd="0" parTransId="{5BE3D796-6A98-494C-B078-EF38C4F7A1FF}" sibTransId="{CDE5BC79-837A-4956-A8E8-5CB2D0855C5B}"/>
    <dgm:cxn modelId="{C6C27BFD-4436-4C68-9A5E-5931824B56B9}" type="presOf" srcId="{2E6103A2-8CDE-49BD-9310-041F039B598B}" destId="{7E41F245-3DF3-4A77-8F1F-C4AC4A8418C7}" srcOrd="1" destOrd="0" presId="urn:microsoft.com/office/officeart/2005/8/layout/bProcess3"/>
    <dgm:cxn modelId="{AAEA84B5-E04B-4BCD-898B-8A7FE77BFF31}" type="presParOf" srcId="{1A257330-1A1C-4390-9F0C-55C85A7226C8}" destId="{5ACA7437-3FA8-4492-9F1A-DFAFE1CAE894}" srcOrd="0" destOrd="0" presId="urn:microsoft.com/office/officeart/2005/8/layout/bProcess3"/>
    <dgm:cxn modelId="{14C8A8ED-FECB-4BD5-98E6-80CAEAB54F47}" type="presParOf" srcId="{1A257330-1A1C-4390-9F0C-55C85A7226C8}" destId="{4A63F993-01F9-4694-929C-D126362E7FDF}" srcOrd="1" destOrd="0" presId="urn:microsoft.com/office/officeart/2005/8/layout/bProcess3"/>
    <dgm:cxn modelId="{8B9DB232-0116-41D6-AD36-431E6ACCBAAA}" type="presParOf" srcId="{4A63F993-01F9-4694-929C-D126362E7FDF}" destId="{098E429C-335C-41D4-93DD-3FC3768A3185}" srcOrd="0" destOrd="0" presId="urn:microsoft.com/office/officeart/2005/8/layout/bProcess3"/>
    <dgm:cxn modelId="{65CE51E3-4F7C-4B8A-9A7B-1FDF59F47ED1}" type="presParOf" srcId="{1A257330-1A1C-4390-9F0C-55C85A7226C8}" destId="{585A2484-4063-47CE-B004-51C38633E9FA}" srcOrd="2" destOrd="0" presId="urn:microsoft.com/office/officeart/2005/8/layout/bProcess3"/>
    <dgm:cxn modelId="{5E6D3774-7060-4FBD-ABE3-D98E81FF13EA}" type="presParOf" srcId="{1A257330-1A1C-4390-9F0C-55C85A7226C8}" destId="{AFCC3226-E17A-4333-9369-41469286808D}" srcOrd="3" destOrd="0" presId="urn:microsoft.com/office/officeart/2005/8/layout/bProcess3"/>
    <dgm:cxn modelId="{77ED29A4-DA4C-47DF-BF74-84C1079BC600}" type="presParOf" srcId="{AFCC3226-E17A-4333-9369-41469286808D}" destId="{7E41F245-3DF3-4A77-8F1F-C4AC4A8418C7}" srcOrd="0" destOrd="0" presId="urn:microsoft.com/office/officeart/2005/8/layout/bProcess3"/>
    <dgm:cxn modelId="{6792CCCB-6B99-432E-8342-218B93AB7184}" type="presParOf" srcId="{1A257330-1A1C-4390-9F0C-55C85A7226C8}" destId="{8AD9E73C-4571-4BD7-BDF9-4CA3874E6DD1}" srcOrd="4" destOrd="0" presId="urn:microsoft.com/office/officeart/2005/8/layout/bProcess3"/>
    <dgm:cxn modelId="{D399DA3A-3429-4B7C-8A7C-8918C85E778E}" type="presParOf" srcId="{1A257330-1A1C-4390-9F0C-55C85A7226C8}" destId="{88479EF0-EDCE-414E-9F10-5BC1505C638D}" srcOrd="5" destOrd="0" presId="urn:microsoft.com/office/officeart/2005/8/layout/bProcess3"/>
    <dgm:cxn modelId="{9B95645B-EBAD-4C7E-B960-70999565BE90}" type="presParOf" srcId="{88479EF0-EDCE-414E-9F10-5BC1505C638D}" destId="{C3D7AD8C-3620-4155-AB54-19E5E7CD8792}" srcOrd="0" destOrd="0" presId="urn:microsoft.com/office/officeart/2005/8/layout/bProcess3"/>
    <dgm:cxn modelId="{804D5D64-D5FA-4C43-80EA-51A36D5E5E58}" type="presParOf" srcId="{1A257330-1A1C-4390-9F0C-55C85A7226C8}" destId="{19F98F27-0CC0-40CE-BCA9-EB97688030C9}" srcOrd="6" destOrd="0" presId="urn:microsoft.com/office/officeart/2005/8/layout/bProcess3"/>
    <dgm:cxn modelId="{78C64393-2F7F-40C6-9A3C-2D3EC2DDA7D8}" type="presParOf" srcId="{1A257330-1A1C-4390-9F0C-55C85A7226C8}" destId="{82B73851-A7DB-4560-A44B-807002305492}" srcOrd="7" destOrd="0" presId="urn:microsoft.com/office/officeart/2005/8/layout/bProcess3"/>
    <dgm:cxn modelId="{A6C90E96-BAFE-4898-B849-6F8133341223}" type="presParOf" srcId="{82B73851-A7DB-4560-A44B-807002305492}" destId="{F705AA4D-584F-4174-A48B-46A7F784FFB3}" srcOrd="0" destOrd="0" presId="urn:microsoft.com/office/officeart/2005/8/layout/bProcess3"/>
    <dgm:cxn modelId="{1443BF78-C713-4027-9A2F-CC8F94EFD260}" type="presParOf" srcId="{1A257330-1A1C-4390-9F0C-55C85A7226C8}" destId="{DEB1F0BA-B3A2-4C5B-8E3D-D3CB77DCC78A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7A65BBF-CE77-43F3-A19D-2B8FC43D9646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E612CDFC-BBE3-469C-8668-C2078535310E}">
      <dgm:prSet phldrT="[Текст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Необязательная процедура</a:t>
          </a:r>
        </a:p>
      </dgm:t>
    </dgm:pt>
    <dgm:pt modelId="{43CACA4A-9739-4301-9E2C-02034954E8A3}" type="parTrans" cxnId="{24291F42-8667-4F64-BFCA-3049DEBEE2B5}">
      <dgm:prSet/>
      <dgm:spPr/>
      <dgm:t>
        <a:bodyPr/>
        <a:lstStyle/>
        <a:p>
          <a:endParaRPr lang="ru-RU"/>
        </a:p>
      </dgm:t>
    </dgm:pt>
    <dgm:pt modelId="{21829EF8-8F87-400B-A174-691D6CFECCF7}" type="sibTrans" cxnId="{24291F42-8667-4F64-BFCA-3049DEBEE2B5}">
      <dgm:prSet/>
      <dgm:spPr/>
      <dgm:t>
        <a:bodyPr/>
        <a:lstStyle/>
        <a:p>
          <a:endParaRPr lang="ru-RU"/>
        </a:p>
      </dgm:t>
    </dgm:pt>
    <dgm:pt modelId="{6B326A24-E39A-46C2-981E-111BF7CF2472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Она определяется соглашением сторон</a:t>
          </a:r>
        </a:p>
      </dgm:t>
    </dgm:pt>
    <dgm:pt modelId="{46020F75-2074-40CF-9855-3A89FC301E87}" type="parTrans" cxnId="{0BC58837-9608-48D1-B3FC-EE7D3121E4A5}">
      <dgm:prSet/>
      <dgm:spPr/>
      <dgm:t>
        <a:bodyPr/>
        <a:lstStyle/>
        <a:p>
          <a:endParaRPr lang="ru-RU"/>
        </a:p>
      </dgm:t>
    </dgm:pt>
    <dgm:pt modelId="{99764E17-43C8-4ACC-A69F-9FF2930C7CEA}" type="sibTrans" cxnId="{0BC58837-9608-48D1-B3FC-EE7D3121E4A5}">
      <dgm:prSet/>
      <dgm:spPr/>
      <dgm:t>
        <a:bodyPr/>
        <a:lstStyle/>
        <a:p>
          <a:endParaRPr lang="ru-RU"/>
        </a:p>
      </dgm:t>
    </dgm:pt>
    <dgm:pt modelId="{9F039DCB-6A38-4278-B4F9-CC95915BABA5}">
      <dgm:prSet phldrT="[Текст]" custT="1"/>
      <dgm:spPr>
        <a:solidFill>
          <a:srgbClr val="66FF99"/>
        </a:solidFill>
      </dgm:spPr>
      <dgm:t>
        <a:bodyPr/>
        <a:lstStyle/>
        <a:p>
          <a:r>
            <a: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 участием посредника спор рассматривается в зависимости от уровня: в 3-х-дневный срок и до 5-ти рабочих дней </a:t>
          </a:r>
        </a:p>
      </dgm:t>
    </dgm:pt>
    <dgm:pt modelId="{CF56031D-DD92-4D6F-B391-B322F1F9F926}" type="parTrans" cxnId="{DF78C62E-F169-4081-A80D-0EEEE8B18085}">
      <dgm:prSet/>
      <dgm:spPr/>
      <dgm:t>
        <a:bodyPr/>
        <a:lstStyle/>
        <a:p>
          <a:endParaRPr lang="ru-RU"/>
        </a:p>
      </dgm:t>
    </dgm:pt>
    <dgm:pt modelId="{7E8DAD8F-4A11-4B69-9B94-265FCA3AAC1C}" type="sibTrans" cxnId="{DF78C62E-F169-4081-A80D-0EEEE8B18085}">
      <dgm:prSet/>
      <dgm:spPr/>
      <dgm:t>
        <a:bodyPr/>
        <a:lstStyle/>
        <a:p>
          <a:endParaRPr lang="ru-RU"/>
        </a:p>
      </dgm:t>
    </dgm:pt>
    <dgm:pt modelId="{AEAC38C4-DB98-4B91-9C23-8B63ACA0AC2D}" type="pres">
      <dgm:prSet presAssocID="{47A65BBF-CE77-43F3-A19D-2B8FC43D9646}" presName="Name0" presStyleCnt="0">
        <dgm:presLayoutVars>
          <dgm:dir/>
          <dgm:animLvl val="lvl"/>
          <dgm:resizeHandles val="exact"/>
        </dgm:presLayoutVars>
      </dgm:prSet>
      <dgm:spPr/>
    </dgm:pt>
    <dgm:pt modelId="{C6AF1BFB-694B-490C-A8B1-B57AACE988DB}" type="pres">
      <dgm:prSet presAssocID="{47A65BBF-CE77-43F3-A19D-2B8FC43D9646}" presName="dummy" presStyleCnt="0"/>
      <dgm:spPr/>
    </dgm:pt>
    <dgm:pt modelId="{BCBDCF75-D0F5-48C9-B437-4B8B25DE0515}" type="pres">
      <dgm:prSet presAssocID="{47A65BBF-CE77-43F3-A19D-2B8FC43D9646}" presName="linH" presStyleCnt="0"/>
      <dgm:spPr/>
    </dgm:pt>
    <dgm:pt modelId="{8D996A24-EE7C-4CE7-B6E8-EB0553CD1B06}" type="pres">
      <dgm:prSet presAssocID="{47A65BBF-CE77-43F3-A19D-2B8FC43D9646}" presName="padding1" presStyleCnt="0"/>
      <dgm:spPr/>
    </dgm:pt>
    <dgm:pt modelId="{51FCF5C7-6E76-43C9-967D-AA1376264985}" type="pres">
      <dgm:prSet presAssocID="{E612CDFC-BBE3-469C-8668-C2078535310E}" presName="linV" presStyleCnt="0"/>
      <dgm:spPr/>
    </dgm:pt>
    <dgm:pt modelId="{971DC412-3C8F-4776-8BD7-98330870348F}" type="pres">
      <dgm:prSet presAssocID="{E612CDFC-BBE3-469C-8668-C2078535310E}" presName="spVertical1" presStyleCnt="0"/>
      <dgm:spPr/>
    </dgm:pt>
    <dgm:pt modelId="{DB1FEFCE-C4DB-4D03-A600-921568E8A35E}" type="pres">
      <dgm:prSet presAssocID="{E612CDFC-BBE3-469C-8668-C2078535310E}" presName="parTx" presStyleLbl="revTx" presStyleIdx="0" presStyleCnt="3" custScaleX="117870" custLinFactNeighborX="-7556" custLinFactNeighborY="1518">
        <dgm:presLayoutVars>
          <dgm:chMax val="0"/>
          <dgm:chPref val="0"/>
          <dgm:bulletEnabled val="1"/>
        </dgm:presLayoutVars>
      </dgm:prSet>
      <dgm:spPr/>
    </dgm:pt>
    <dgm:pt modelId="{D2891E69-9B07-4855-92A4-E461CFCDA3F4}" type="pres">
      <dgm:prSet presAssocID="{E612CDFC-BBE3-469C-8668-C2078535310E}" presName="spVertical2" presStyleCnt="0"/>
      <dgm:spPr/>
    </dgm:pt>
    <dgm:pt modelId="{61B37A23-B666-4663-B34D-CDDF9F758F56}" type="pres">
      <dgm:prSet presAssocID="{E612CDFC-BBE3-469C-8668-C2078535310E}" presName="spVertical3" presStyleCnt="0"/>
      <dgm:spPr/>
    </dgm:pt>
    <dgm:pt modelId="{BDF7050F-7825-4095-B631-F764A1C6AC28}" type="pres">
      <dgm:prSet presAssocID="{21829EF8-8F87-400B-A174-691D6CFECCF7}" presName="space" presStyleCnt="0"/>
      <dgm:spPr/>
    </dgm:pt>
    <dgm:pt modelId="{5D759C1A-1198-4766-B1D0-3D21B96081E8}" type="pres">
      <dgm:prSet presAssocID="{6B326A24-E39A-46C2-981E-111BF7CF2472}" presName="linV" presStyleCnt="0"/>
      <dgm:spPr/>
    </dgm:pt>
    <dgm:pt modelId="{3FCA31E6-D77D-4593-9812-26D8B74D264D}" type="pres">
      <dgm:prSet presAssocID="{6B326A24-E39A-46C2-981E-111BF7CF2472}" presName="spVertical1" presStyleCnt="0"/>
      <dgm:spPr/>
    </dgm:pt>
    <dgm:pt modelId="{7A91C69B-5A7C-4C35-9478-84AAAFD6EDA0}" type="pres">
      <dgm:prSet presAssocID="{6B326A24-E39A-46C2-981E-111BF7CF2472}" presName="parTx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9E62198B-0D63-452A-818B-0FCD8C052075}" type="pres">
      <dgm:prSet presAssocID="{6B326A24-E39A-46C2-981E-111BF7CF2472}" presName="spVertical2" presStyleCnt="0"/>
      <dgm:spPr/>
    </dgm:pt>
    <dgm:pt modelId="{CC56F4CC-35C8-497A-AC7A-21F3503926AD}" type="pres">
      <dgm:prSet presAssocID="{6B326A24-E39A-46C2-981E-111BF7CF2472}" presName="spVertical3" presStyleCnt="0"/>
      <dgm:spPr/>
    </dgm:pt>
    <dgm:pt modelId="{F6D7B103-75C7-4CD4-B4BD-7E05D10F2272}" type="pres">
      <dgm:prSet presAssocID="{99764E17-43C8-4ACC-A69F-9FF2930C7CEA}" presName="space" presStyleCnt="0"/>
      <dgm:spPr/>
    </dgm:pt>
    <dgm:pt modelId="{369C690E-F95E-412B-B0D0-2A9C9FF6C281}" type="pres">
      <dgm:prSet presAssocID="{9F039DCB-6A38-4278-B4F9-CC95915BABA5}" presName="linV" presStyleCnt="0"/>
      <dgm:spPr/>
    </dgm:pt>
    <dgm:pt modelId="{11C4FF6E-4EA7-432E-A4A0-D1CEFC59D062}" type="pres">
      <dgm:prSet presAssocID="{9F039DCB-6A38-4278-B4F9-CC95915BABA5}" presName="spVertical1" presStyleCnt="0"/>
      <dgm:spPr/>
    </dgm:pt>
    <dgm:pt modelId="{14CBE761-A0CD-4523-9601-9A226FFE6794}" type="pres">
      <dgm:prSet presAssocID="{9F039DCB-6A38-4278-B4F9-CC95915BABA5}" presName="parTx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20ABBBEC-05B6-45A9-A757-A5DDCC787928}" type="pres">
      <dgm:prSet presAssocID="{9F039DCB-6A38-4278-B4F9-CC95915BABA5}" presName="spVertical2" presStyleCnt="0"/>
      <dgm:spPr/>
    </dgm:pt>
    <dgm:pt modelId="{C6C79107-6A81-492C-BF15-57AA793D001F}" type="pres">
      <dgm:prSet presAssocID="{9F039DCB-6A38-4278-B4F9-CC95915BABA5}" presName="spVertical3" presStyleCnt="0"/>
      <dgm:spPr/>
    </dgm:pt>
    <dgm:pt modelId="{ABCC0083-340B-482F-BB52-407D462B86DE}" type="pres">
      <dgm:prSet presAssocID="{47A65BBF-CE77-43F3-A19D-2B8FC43D9646}" presName="padding2" presStyleCnt="0"/>
      <dgm:spPr/>
    </dgm:pt>
    <dgm:pt modelId="{C667CA56-64DE-4B51-B363-A15E8D97FBFD}" type="pres">
      <dgm:prSet presAssocID="{47A65BBF-CE77-43F3-A19D-2B8FC43D9646}" presName="negArrow" presStyleCnt="0"/>
      <dgm:spPr/>
    </dgm:pt>
    <dgm:pt modelId="{C43F2C37-6D56-4D28-83C7-A1F7F8B55EB1}" type="pres">
      <dgm:prSet presAssocID="{47A65BBF-CE77-43F3-A19D-2B8FC43D9646}" presName="backgroundArrow" presStyleLbl="node1" presStyleIdx="0" presStyleCnt="1"/>
      <dgm:spPr/>
    </dgm:pt>
  </dgm:ptLst>
  <dgm:cxnLst>
    <dgm:cxn modelId="{DF78C62E-F169-4081-A80D-0EEEE8B18085}" srcId="{47A65BBF-CE77-43F3-A19D-2B8FC43D9646}" destId="{9F039DCB-6A38-4278-B4F9-CC95915BABA5}" srcOrd="2" destOrd="0" parTransId="{CF56031D-DD92-4D6F-B391-B322F1F9F926}" sibTransId="{7E8DAD8F-4A11-4B69-9B94-265FCA3AAC1C}"/>
    <dgm:cxn modelId="{B35FFF2F-CF07-4032-96BF-2062D81BCCBF}" type="presOf" srcId="{E612CDFC-BBE3-469C-8668-C2078535310E}" destId="{DB1FEFCE-C4DB-4D03-A600-921568E8A35E}" srcOrd="0" destOrd="0" presId="urn:microsoft.com/office/officeart/2005/8/layout/hProcess3"/>
    <dgm:cxn modelId="{0BC58837-9608-48D1-B3FC-EE7D3121E4A5}" srcId="{47A65BBF-CE77-43F3-A19D-2B8FC43D9646}" destId="{6B326A24-E39A-46C2-981E-111BF7CF2472}" srcOrd="1" destOrd="0" parTransId="{46020F75-2074-40CF-9855-3A89FC301E87}" sibTransId="{99764E17-43C8-4ACC-A69F-9FF2930C7CEA}"/>
    <dgm:cxn modelId="{B2DF703C-D44C-440E-8BF9-37B827B02839}" type="presOf" srcId="{9F039DCB-6A38-4278-B4F9-CC95915BABA5}" destId="{14CBE761-A0CD-4523-9601-9A226FFE6794}" srcOrd="0" destOrd="0" presId="urn:microsoft.com/office/officeart/2005/8/layout/hProcess3"/>
    <dgm:cxn modelId="{24291F42-8667-4F64-BFCA-3049DEBEE2B5}" srcId="{47A65BBF-CE77-43F3-A19D-2B8FC43D9646}" destId="{E612CDFC-BBE3-469C-8668-C2078535310E}" srcOrd="0" destOrd="0" parTransId="{43CACA4A-9739-4301-9E2C-02034954E8A3}" sibTransId="{21829EF8-8F87-400B-A174-691D6CFECCF7}"/>
    <dgm:cxn modelId="{7F8A07BB-3F34-4581-8C8C-0B8FA12F6011}" type="presOf" srcId="{6B326A24-E39A-46C2-981E-111BF7CF2472}" destId="{7A91C69B-5A7C-4C35-9478-84AAAFD6EDA0}" srcOrd="0" destOrd="0" presId="urn:microsoft.com/office/officeart/2005/8/layout/hProcess3"/>
    <dgm:cxn modelId="{0C18C6D1-DC0C-4AFE-826C-1FA9FD639133}" type="presOf" srcId="{47A65BBF-CE77-43F3-A19D-2B8FC43D9646}" destId="{AEAC38C4-DB98-4B91-9C23-8B63ACA0AC2D}" srcOrd="0" destOrd="0" presId="urn:microsoft.com/office/officeart/2005/8/layout/hProcess3"/>
    <dgm:cxn modelId="{F3FB3A80-44B5-41FC-942E-EA158968E694}" type="presParOf" srcId="{AEAC38C4-DB98-4B91-9C23-8B63ACA0AC2D}" destId="{C6AF1BFB-694B-490C-A8B1-B57AACE988DB}" srcOrd="0" destOrd="0" presId="urn:microsoft.com/office/officeart/2005/8/layout/hProcess3"/>
    <dgm:cxn modelId="{0E4A8955-F3C4-4E73-8760-5FCD0B2A8373}" type="presParOf" srcId="{AEAC38C4-DB98-4B91-9C23-8B63ACA0AC2D}" destId="{BCBDCF75-D0F5-48C9-B437-4B8B25DE0515}" srcOrd="1" destOrd="0" presId="urn:microsoft.com/office/officeart/2005/8/layout/hProcess3"/>
    <dgm:cxn modelId="{736AF24D-EE44-4849-B6E9-BE575F65AB1D}" type="presParOf" srcId="{BCBDCF75-D0F5-48C9-B437-4B8B25DE0515}" destId="{8D996A24-EE7C-4CE7-B6E8-EB0553CD1B06}" srcOrd="0" destOrd="0" presId="urn:microsoft.com/office/officeart/2005/8/layout/hProcess3"/>
    <dgm:cxn modelId="{F2CB01A8-5C13-48DB-95BC-395450328B1E}" type="presParOf" srcId="{BCBDCF75-D0F5-48C9-B437-4B8B25DE0515}" destId="{51FCF5C7-6E76-43C9-967D-AA1376264985}" srcOrd="1" destOrd="0" presId="urn:microsoft.com/office/officeart/2005/8/layout/hProcess3"/>
    <dgm:cxn modelId="{3BA23340-E5DB-4B58-A666-C87CE8C785F1}" type="presParOf" srcId="{51FCF5C7-6E76-43C9-967D-AA1376264985}" destId="{971DC412-3C8F-4776-8BD7-98330870348F}" srcOrd="0" destOrd="0" presId="urn:microsoft.com/office/officeart/2005/8/layout/hProcess3"/>
    <dgm:cxn modelId="{3B37A01F-7FB2-4294-88D8-776D1FDD9B65}" type="presParOf" srcId="{51FCF5C7-6E76-43C9-967D-AA1376264985}" destId="{DB1FEFCE-C4DB-4D03-A600-921568E8A35E}" srcOrd="1" destOrd="0" presId="urn:microsoft.com/office/officeart/2005/8/layout/hProcess3"/>
    <dgm:cxn modelId="{37949F59-131C-4F4D-BFAE-C9D211ECA044}" type="presParOf" srcId="{51FCF5C7-6E76-43C9-967D-AA1376264985}" destId="{D2891E69-9B07-4855-92A4-E461CFCDA3F4}" srcOrd="2" destOrd="0" presId="urn:microsoft.com/office/officeart/2005/8/layout/hProcess3"/>
    <dgm:cxn modelId="{23354323-4B52-4AC1-8CF1-494D9E4C7329}" type="presParOf" srcId="{51FCF5C7-6E76-43C9-967D-AA1376264985}" destId="{61B37A23-B666-4663-B34D-CDDF9F758F56}" srcOrd="3" destOrd="0" presId="urn:microsoft.com/office/officeart/2005/8/layout/hProcess3"/>
    <dgm:cxn modelId="{76BF4590-0368-4078-8CE5-94C0C97521D8}" type="presParOf" srcId="{BCBDCF75-D0F5-48C9-B437-4B8B25DE0515}" destId="{BDF7050F-7825-4095-B631-F764A1C6AC28}" srcOrd="2" destOrd="0" presId="urn:microsoft.com/office/officeart/2005/8/layout/hProcess3"/>
    <dgm:cxn modelId="{B45CAD25-F5E4-478D-95FF-2FA2E18CDDAC}" type="presParOf" srcId="{BCBDCF75-D0F5-48C9-B437-4B8B25DE0515}" destId="{5D759C1A-1198-4766-B1D0-3D21B96081E8}" srcOrd="3" destOrd="0" presId="urn:microsoft.com/office/officeart/2005/8/layout/hProcess3"/>
    <dgm:cxn modelId="{68CED8C8-92B3-404E-BABB-5E74FA6B04A7}" type="presParOf" srcId="{5D759C1A-1198-4766-B1D0-3D21B96081E8}" destId="{3FCA31E6-D77D-4593-9812-26D8B74D264D}" srcOrd="0" destOrd="0" presId="urn:microsoft.com/office/officeart/2005/8/layout/hProcess3"/>
    <dgm:cxn modelId="{6E30B386-31FD-4BC9-896F-C41B5651B94B}" type="presParOf" srcId="{5D759C1A-1198-4766-B1D0-3D21B96081E8}" destId="{7A91C69B-5A7C-4C35-9478-84AAAFD6EDA0}" srcOrd="1" destOrd="0" presId="urn:microsoft.com/office/officeart/2005/8/layout/hProcess3"/>
    <dgm:cxn modelId="{A03219B6-00E8-48A4-A334-B4592CECAB6E}" type="presParOf" srcId="{5D759C1A-1198-4766-B1D0-3D21B96081E8}" destId="{9E62198B-0D63-452A-818B-0FCD8C052075}" srcOrd="2" destOrd="0" presId="urn:microsoft.com/office/officeart/2005/8/layout/hProcess3"/>
    <dgm:cxn modelId="{2DE9E241-543F-4DAC-9E65-32398E2F39DF}" type="presParOf" srcId="{5D759C1A-1198-4766-B1D0-3D21B96081E8}" destId="{CC56F4CC-35C8-497A-AC7A-21F3503926AD}" srcOrd="3" destOrd="0" presId="urn:microsoft.com/office/officeart/2005/8/layout/hProcess3"/>
    <dgm:cxn modelId="{D3FBC7DE-9F70-4946-83E8-5A6AE417A5D0}" type="presParOf" srcId="{BCBDCF75-D0F5-48C9-B437-4B8B25DE0515}" destId="{F6D7B103-75C7-4CD4-B4BD-7E05D10F2272}" srcOrd="4" destOrd="0" presId="urn:microsoft.com/office/officeart/2005/8/layout/hProcess3"/>
    <dgm:cxn modelId="{F86BB1C0-3CC1-4187-8AE6-648FA4CD2FE5}" type="presParOf" srcId="{BCBDCF75-D0F5-48C9-B437-4B8B25DE0515}" destId="{369C690E-F95E-412B-B0D0-2A9C9FF6C281}" srcOrd="5" destOrd="0" presId="urn:microsoft.com/office/officeart/2005/8/layout/hProcess3"/>
    <dgm:cxn modelId="{7FDA9468-2397-4198-8752-588B6E869207}" type="presParOf" srcId="{369C690E-F95E-412B-B0D0-2A9C9FF6C281}" destId="{11C4FF6E-4EA7-432E-A4A0-D1CEFC59D062}" srcOrd="0" destOrd="0" presId="urn:microsoft.com/office/officeart/2005/8/layout/hProcess3"/>
    <dgm:cxn modelId="{4B2B740B-A915-4A5D-B00D-BE4B8518523D}" type="presParOf" srcId="{369C690E-F95E-412B-B0D0-2A9C9FF6C281}" destId="{14CBE761-A0CD-4523-9601-9A226FFE6794}" srcOrd="1" destOrd="0" presId="urn:microsoft.com/office/officeart/2005/8/layout/hProcess3"/>
    <dgm:cxn modelId="{82128B3A-9476-4F2A-9822-63FEB869665D}" type="presParOf" srcId="{369C690E-F95E-412B-B0D0-2A9C9FF6C281}" destId="{20ABBBEC-05B6-45A9-A757-A5DDCC787928}" srcOrd="2" destOrd="0" presId="urn:microsoft.com/office/officeart/2005/8/layout/hProcess3"/>
    <dgm:cxn modelId="{42241266-7B9A-4142-A63D-0A22BC49CDFF}" type="presParOf" srcId="{369C690E-F95E-412B-B0D0-2A9C9FF6C281}" destId="{C6C79107-6A81-492C-BF15-57AA793D001F}" srcOrd="3" destOrd="0" presId="urn:microsoft.com/office/officeart/2005/8/layout/hProcess3"/>
    <dgm:cxn modelId="{73B4E0B9-2EF5-4DA5-8BB1-15205FF13B6D}" type="presParOf" srcId="{BCBDCF75-D0F5-48C9-B437-4B8B25DE0515}" destId="{ABCC0083-340B-482F-BB52-407D462B86DE}" srcOrd="6" destOrd="0" presId="urn:microsoft.com/office/officeart/2005/8/layout/hProcess3"/>
    <dgm:cxn modelId="{4EEB0F05-CA3A-4376-B16D-72574B82EA2C}" type="presParOf" srcId="{BCBDCF75-D0F5-48C9-B437-4B8B25DE0515}" destId="{C667CA56-64DE-4B51-B363-A15E8D97FBFD}" srcOrd="7" destOrd="0" presId="urn:microsoft.com/office/officeart/2005/8/layout/hProcess3"/>
    <dgm:cxn modelId="{84D71D7D-5185-4192-A47A-47F76A6DA2F7}" type="presParOf" srcId="{BCBDCF75-D0F5-48C9-B437-4B8B25DE0515}" destId="{C43F2C37-6D56-4D28-83C7-A1F7F8B55EB1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FDF2154-F3A1-41CB-9506-08941DEED3F1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8A9CB7-72BD-4F12-A82F-E12F7C57310F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На локальном уровне: в</a:t>
          </a:r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ременный ТА создается сторонами кол. тр. спора совместно с соответствующим гос. органом по урегулированию кол. тр. споров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8771DA-19D4-4949-9C76-F3F9E4B6EEFC}" type="parTrans" cxnId="{B3D3DF4E-4016-40A0-B150-1C79D533119A}">
      <dgm:prSet/>
      <dgm:spPr/>
      <dgm:t>
        <a:bodyPr/>
        <a:lstStyle/>
        <a:p>
          <a:endParaRPr lang="ru-RU"/>
        </a:p>
      </dgm:t>
    </dgm:pt>
    <dgm:pt modelId="{AB4E561A-DFAE-4A6F-B624-D05F9EAD706B}" type="sibTrans" cxnId="{B3D3DF4E-4016-40A0-B150-1C79D533119A}">
      <dgm:prSet/>
      <dgm:spPr/>
      <dgm:t>
        <a:bodyPr/>
        <a:lstStyle/>
        <a:p>
          <a:endParaRPr lang="ru-RU"/>
        </a:p>
      </dgm:t>
    </dgm:pt>
    <dgm:pt modelId="{AA8E984F-9AE3-49E5-8962-0B60040F8BD5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Не позднее следующего рабочего дня после разрешения спора на предыдущих этапах стороны </a:t>
          </a:r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обязаны провести переговоры о рассмотрении  спора в ТА.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CD6051-A1C5-4A56-BEE6-2A1F5816BBFF}" type="parTrans" cxnId="{0094539A-690C-4DDA-9C1E-09E82E26F286}">
      <dgm:prSet/>
      <dgm:spPr/>
      <dgm:t>
        <a:bodyPr/>
        <a:lstStyle/>
        <a:p>
          <a:endParaRPr lang="ru-RU"/>
        </a:p>
      </dgm:t>
    </dgm:pt>
    <dgm:pt modelId="{E173D0CA-1DA6-4C24-9887-D10C009B79B7}" type="sibTrans" cxnId="{0094539A-690C-4DDA-9C1E-09E82E26F286}">
      <dgm:prSet/>
      <dgm:spPr/>
      <dgm:t>
        <a:bodyPr/>
        <a:lstStyle/>
        <a:p>
          <a:endParaRPr lang="ru-RU"/>
        </a:p>
      </dgm:t>
    </dgm:pt>
    <dgm:pt modelId="{780F45DF-1A80-4753-B750-6C1827507E96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Заключается письменное соглашение о рассмотрении спора в ТА, </a:t>
          </a:r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содержащее условие об обязательном выполнении сторонами решений ТА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73B3A1-B10B-4BE5-9D3B-48FC759D6357}" type="parTrans" cxnId="{4BA34A39-A509-40F4-8119-3B34E8529892}">
      <dgm:prSet/>
      <dgm:spPr/>
      <dgm:t>
        <a:bodyPr/>
        <a:lstStyle/>
        <a:p>
          <a:endParaRPr lang="ru-RU"/>
        </a:p>
      </dgm:t>
    </dgm:pt>
    <dgm:pt modelId="{5012850B-E31B-4AE0-9904-7F9794784945}" type="sibTrans" cxnId="{4BA34A39-A509-40F4-8119-3B34E8529892}">
      <dgm:prSet/>
      <dgm:spPr/>
      <dgm:t>
        <a:bodyPr/>
        <a:lstStyle/>
        <a:p>
          <a:endParaRPr lang="ru-RU"/>
        </a:p>
      </dgm:t>
    </dgm:pt>
    <dgm:pt modelId="{D1BE8F25-7109-4138-92FF-DF13594B0D77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В срок до 2-х дней (до 4-х дней) создается ТА либо спор передается в постоянно действующий ТА.</a:t>
          </a:r>
        </a:p>
      </dgm:t>
    </dgm:pt>
    <dgm:pt modelId="{E61ADC35-FC3C-4373-8E5F-62E768299AE6}" type="parTrans" cxnId="{3119129C-1654-4018-BEF9-AFF34458A3E6}">
      <dgm:prSet/>
      <dgm:spPr/>
      <dgm:t>
        <a:bodyPr/>
        <a:lstStyle/>
        <a:p>
          <a:endParaRPr lang="ru-RU"/>
        </a:p>
      </dgm:t>
    </dgm:pt>
    <dgm:pt modelId="{7027C311-7992-44C1-9313-A7A63C9FE60D}" type="sibTrans" cxnId="{3119129C-1654-4018-BEF9-AFF34458A3E6}">
      <dgm:prSet/>
      <dgm:spPr/>
      <dgm:t>
        <a:bodyPr/>
        <a:lstStyle/>
        <a:p>
          <a:endParaRPr lang="ru-RU"/>
        </a:p>
      </dgm:t>
    </dgm:pt>
    <dgm:pt modelId="{FFF6B8AA-6732-4D3A-BFA1-CB5D5A0076FE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ТА по урегулированию коллективного трудового спора передается сторонам этого спора в письменной форме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C60799-43F4-45A0-8EB4-A0F195C26D40}" type="parTrans" cxnId="{A29AAB50-3DF6-4EB6-A5C4-4FED5923C694}">
      <dgm:prSet/>
      <dgm:spPr/>
      <dgm:t>
        <a:bodyPr/>
        <a:lstStyle/>
        <a:p>
          <a:endParaRPr lang="ru-RU"/>
        </a:p>
      </dgm:t>
    </dgm:pt>
    <dgm:pt modelId="{12919071-D92F-41E5-A39D-FE52BDCECEE2}" type="sibTrans" cxnId="{A29AAB50-3DF6-4EB6-A5C4-4FED5923C694}">
      <dgm:prSet/>
      <dgm:spPr/>
      <dgm:t>
        <a:bodyPr/>
        <a:lstStyle/>
        <a:p>
          <a:endParaRPr lang="ru-RU"/>
        </a:p>
      </dgm:t>
    </dgm:pt>
    <dgm:pt modelId="{8EFF1E9C-83D2-42CD-AA81-01F4C01FB598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Срок рассмотрения (с участием сторон спора) – до з-х рабочих дней (на других уровнях до 5-ти рабочих дней</a:t>
          </a:r>
        </a:p>
      </dgm:t>
    </dgm:pt>
    <dgm:pt modelId="{3B0DC776-8938-4801-8D0E-E1B824230169}" type="parTrans" cxnId="{6ADB64A3-DDFC-4EB2-AEAB-5745DDDF2AC8}">
      <dgm:prSet/>
      <dgm:spPr/>
      <dgm:t>
        <a:bodyPr/>
        <a:lstStyle/>
        <a:p>
          <a:endParaRPr lang="ru-RU"/>
        </a:p>
      </dgm:t>
    </dgm:pt>
    <dgm:pt modelId="{B35619C2-C21E-4EA6-8C9C-0BE51CF1E0E9}" type="sibTrans" cxnId="{6ADB64A3-DDFC-4EB2-AEAB-5745DDDF2AC8}">
      <dgm:prSet/>
      <dgm:spPr/>
      <dgm:t>
        <a:bodyPr/>
        <a:lstStyle/>
        <a:p>
          <a:endParaRPr lang="ru-RU"/>
        </a:p>
      </dgm:t>
    </dgm:pt>
    <dgm:pt modelId="{6BD1C4CE-42D9-4766-8DD7-AA560ED6ACD0}" type="pres">
      <dgm:prSet presAssocID="{5FDF2154-F3A1-41CB-9506-08941DEED3F1}" presName="diagram" presStyleCnt="0">
        <dgm:presLayoutVars>
          <dgm:dir/>
          <dgm:resizeHandles val="exact"/>
        </dgm:presLayoutVars>
      </dgm:prSet>
      <dgm:spPr/>
    </dgm:pt>
    <dgm:pt modelId="{96B01656-D1BC-438C-9FA9-CC6B9BA8BF2F}" type="pres">
      <dgm:prSet presAssocID="{BB8A9CB7-72BD-4F12-A82F-E12F7C57310F}" presName="node" presStyleLbl="node1" presStyleIdx="0" presStyleCnt="6" custScaleY="132163">
        <dgm:presLayoutVars>
          <dgm:bulletEnabled val="1"/>
        </dgm:presLayoutVars>
      </dgm:prSet>
      <dgm:spPr/>
    </dgm:pt>
    <dgm:pt modelId="{942FA1CD-1FD2-4462-934F-B9D8A791BFEB}" type="pres">
      <dgm:prSet presAssocID="{AB4E561A-DFAE-4A6F-B624-D05F9EAD706B}" presName="sibTrans" presStyleCnt="0"/>
      <dgm:spPr/>
    </dgm:pt>
    <dgm:pt modelId="{E01D5EB9-98F5-49B7-8F04-1136FEDC43E9}" type="pres">
      <dgm:prSet presAssocID="{AA8E984F-9AE3-49E5-8962-0B60040F8BD5}" presName="node" presStyleLbl="node1" presStyleIdx="1" presStyleCnt="6" custScaleY="125345" custLinFactNeighborX="978" custLinFactNeighborY="-10678">
        <dgm:presLayoutVars>
          <dgm:bulletEnabled val="1"/>
        </dgm:presLayoutVars>
      </dgm:prSet>
      <dgm:spPr/>
    </dgm:pt>
    <dgm:pt modelId="{4B2C4F2F-F738-46E7-AAEF-113C02730979}" type="pres">
      <dgm:prSet presAssocID="{E173D0CA-1DA6-4C24-9887-D10C009B79B7}" presName="sibTrans" presStyleCnt="0"/>
      <dgm:spPr/>
    </dgm:pt>
    <dgm:pt modelId="{A8998CE1-6C13-4FB5-AD22-EED2842004A9}" type="pres">
      <dgm:prSet presAssocID="{780F45DF-1A80-4753-B750-6C1827507E96}" presName="node" presStyleLbl="node1" presStyleIdx="2" presStyleCnt="6" custLinFactNeighborX="-2558" custLinFactNeighborY="-10656">
        <dgm:presLayoutVars>
          <dgm:bulletEnabled val="1"/>
        </dgm:presLayoutVars>
      </dgm:prSet>
      <dgm:spPr/>
    </dgm:pt>
    <dgm:pt modelId="{D7CB8AEA-1BE8-41A0-90A7-CD583E5DC94B}" type="pres">
      <dgm:prSet presAssocID="{5012850B-E31B-4AE0-9904-7F9794784945}" presName="sibTrans" presStyleCnt="0"/>
      <dgm:spPr/>
    </dgm:pt>
    <dgm:pt modelId="{4024650B-50D3-4E67-922B-3A35A78B5EC5}" type="pres">
      <dgm:prSet presAssocID="{D1BE8F25-7109-4138-92FF-DF13594B0D77}" presName="node" presStyleLbl="node1" presStyleIdx="3" presStyleCnt="6">
        <dgm:presLayoutVars>
          <dgm:bulletEnabled val="1"/>
        </dgm:presLayoutVars>
      </dgm:prSet>
      <dgm:spPr/>
    </dgm:pt>
    <dgm:pt modelId="{957AEDF4-DDED-4917-9ECC-14AC9236CD72}" type="pres">
      <dgm:prSet presAssocID="{7027C311-7992-44C1-9313-A7A63C9FE60D}" presName="sibTrans" presStyleCnt="0"/>
      <dgm:spPr/>
    </dgm:pt>
    <dgm:pt modelId="{9DA985A6-DE2D-4E32-90BA-AF6608C7DC99}" type="pres">
      <dgm:prSet presAssocID="{8EFF1E9C-83D2-42CD-AA81-01F4C01FB598}" presName="node" presStyleLbl="node1" presStyleIdx="4" presStyleCnt="6">
        <dgm:presLayoutVars>
          <dgm:bulletEnabled val="1"/>
        </dgm:presLayoutVars>
      </dgm:prSet>
      <dgm:spPr/>
    </dgm:pt>
    <dgm:pt modelId="{46996B8F-A4BD-4F32-B34F-95DAE91B1358}" type="pres">
      <dgm:prSet presAssocID="{B35619C2-C21E-4EA6-8C9C-0BE51CF1E0E9}" presName="sibTrans" presStyleCnt="0"/>
      <dgm:spPr/>
    </dgm:pt>
    <dgm:pt modelId="{CBB625F5-F867-43FF-B808-DB909E01E2C9}" type="pres">
      <dgm:prSet presAssocID="{FFF6B8AA-6732-4D3A-BFA1-CB5D5A0076FE}" presName="node" presStyleLbl="node1" presStyleIdx="5" presStyleCnt="6">
        <dgm:presLayoutVars>
          <dgm:bulletEnabled val="1"/>
        </dgm:presLayoutVars>
      </dgm:prSet>
      <dgm:spPr/>
    </dgm:pt>
  </dgm:ptLst>
  <dgm:cxnLst>
    <dgm:cxn modelId="{4E2C9F15-C294-41DD-9837-9AF9A67FF3A5}" type="presOf" srcId="{780F45DF-1A80-4753-B750-6C1827507E96}" destId="{A8998CE1-6C13-4FB5-AD22-EED2842004A9}" srcOrd="0" destOrd="0" presId="urn:microsoft.com/office/officeart/2005/8/layout/default"/>
    <dgm:cxn modelId="{939E3E27-DD5F-43D0-97C7-5C2FFC2401BC}" type="presOf" srcId="{AA8E984F-9AE3-49E5-8962-0B60040F8BD5}" destId="{E01D5EB9-98F5-49B7-8F04-1136FEDC43E9}" srcOrd="0" destOrd="0" presId="urn:microsoft.com/office/officeart/2005/8/layout/default"/>
    <dgm:cxn modelId="{E73CDD27-10FA-450F-A09C-3E6F7BF347F6}" type="presOf" srcId="{5FDF2154-F3A1-41CB-9506-08941DEED3F1}" destId="{6BD1C4CE-42D9-4766-8DD7-AA560ED6ACD0}" srcOrd="0" destOrd="0" presId="urn:microsoft.com/office/officeart/2005/8/layout/default"/>
    <dgm:cxn modelId="{4BA34A39-A509-40F4-8119-3B34E8529892}" srcId="{5FDF2154-F3A1-41CB-9506-08941DEED3F1}" destId="{780F45DF-1A80-4753-B750-6C1827507E96}" srcOrd="2" destOrd="0" parTransId="{7173B3A1-B10B-4BE5-9D3B-48FC759D6357}" sibTransId="{5012850B-E31B-4AE0-9904-7F9794784945}"/>
    <dgm:cxn modelId="{301FB941-6D39-4FC5-BDB5-B0FEA2F2C6D5}" type="presOf" srcId="{FFF6B8AA-6732-4D3A-BFA1-CB5D5A0076FE}" destId="{CBB625F5-F867-43FF-B808-DB909E01E2C9}" srcOrd="0" destOrd="0" presId="urn:microsoft.com/office/officeart/2005/8/layout/default"/>
    <dgm:cxn modelId="{5C665065-BC58-4654-B271-772429E2DFB1}" type="presOf" srcId="{8EFF1E9C-83D2-42CD-AA81-01F4C01FB598}" destId="{9DA985A6-DE2D-4E32-90BA-AF6608C7DC99}" srcOrd="0" destOrd="0" presId="urn:microsoft.com/office/officeart/2005/8/layout/default"/>
    <dgm:cxn modelId="{B3D3DF4E-4016-40A0-B150-1C79D533119A}" srcId="{5FDF2154-F3A1-41CB-9506-08941DEED3F1}" destId="{BB8A9CB7-72BD-4F12-A82F-E12F7C57310F}" srcOrd="0" destOrd="0" parTransId="{568771DA-19D4-4949-9C76-F3F9E4B6EEFC}" sibTransId="{AB4E561A-DFAE-4A6F-B624-D05F9EAD706B}"/>
    <dgm:cxn modelId="{B331424F-4BC2-4E62-895C-5D054C4E806E}" type="presOf" srcId="{D1BE8F25-7109-4138-92FF-DF13594B0D77}" destId="{4024650B-50D3-4E67-922B-3A35A78B5EC5}" srcOrd="0" destOrd="0" presId="urn:microsoft.com/office/officeart/2005/8/layout/default"/>
    <dgm:cxn modelId="{A29AAB50-3DF6-4EB6-A5C4-4FED5923C694}" srcId="{5FDF2154-F3A1-41CB-9506-08941DEED3F1}" destId="{FFF6B8AA-6732-4D3A-BFA1-CB5D5A0076FE}" srcOrd="5" destOrd="0" parTransId="{66C60799-43F4-45A0-8EB4-A0F195C26D40}" sibTransId="{12919071-D92F-41E5-A39D-FE52BDCECEE2}"/>
    <dgm:cxn modelId="{C0D52D76-0098-4B11-9068-269E1507B577}" type="presOf" srcId="{BB8A9CB7-72BD-4F12-A82F-E12F7C57310F}" destId="{96B01656-D1BC-438C-9FA9-CC6B9BA8BF2F}" srcOrd="0" destOrd="0" presId="urn:microsoft.com/office/officeart/2005/8/layout/default"/>
    <dgm:cxn modelId="{0094539A-690C-4DDA-9C1E-09E82E26F286}" srcId="{5FDF2154-F3A1-41CB-9506-08941DEED3F1}" destId="{AA8E984F-9AE3-49E5-8962-0B60040F8BD5}" srcOrd="1" destOrd="0" parTransId="{11CD6051-A1C5-4A56-BEE6-2A1F5816BBFF}" sibTransId="{E173D0CA-1DA6-4C24-9887-D10C009B79B7}"/>
    <dgm:cxn modelId="{3119129C-1654-4018-BEF9-AFF34458A3E6}" srcId="{5FDF2154-F3A1-41CB-9506-08941DEED3F1}" destId="{D1BE8F25-7109-4138-92FF-DF13594B0D77}" srcOrd="3" destOrd="0" parTransId="{E61ADC35-FC3C-4373-8E5F-62E768299AE6}" sibTransId="{7027C311-7992-44C1-9313-A7A63C9FE60D}"/>
    <dgm:cxn modelId="{6ADB64A3-DDFC-4EB2-AEAB-5745DDDF2AC8}" srcId="{5FDF2154-F3A1-41CB-9506-08941DEED3F1}" destId="{8EFF1E9C-83D2-42CD-AA81-01F4C01FB598}" srcOrd="4" destOrd="0" parTransId="{3B0DC776-8938-4801-8D0E-E1B824230169}" sibTransId="{B35619C2-C21E-4EA6-8C9C-0BE51CF1E0E9}"/>
    <dgm:cxn modelId="{70BA4341-82E7-4A99-AF89-05ABD0EB82CC}" type="presParOf" srcId="{6BD1C4CE-42D9-4766-8DD7-AA560ED6ACD0}" destId="{96B01656-D1BC-438C-9FA9-CC6B9BA8BF2F}" srcOrd="0" destOrd="0" presId="urn:microsoft.com/office/officeart/2005/8/layout/default"/>
    <dgm:cxn modelId="{CF91E7C9-9410-46AE-8409-005FDBBD7B28}" type="presParOf" srcId="{6BD1C4CE-42D9-4766-8DD7-AA560ED6ACD0}" destId="{942FA1CD-1FD2-4462-934F-B9D8A791BFEB}" srcOrd="1" destOrd="0" presId="urn:microsoft.com/office/officeart/2005/8/layout/default"/>
    <dgm:cxn modelId="{1820D977-71AF-4509-8665-29F3C727F253}" type="presParOf" srcId="{6BD1C4CE-42D9-4766-8DD7-AA560ED6ACD0}" destId="{E01D5EB9-98F5-49B7-8F04-1136FEDC43E9}" srcOrd="2" destOrd="0" presId="urn:microsoft.com/office/officeart/2005/8/layout/default"/>
    <dgm:cxn modelId="{B4F39D81-2E5F-4B5D-8DB9-6C8B15A3C297}" type="presParOf" srcId="{6BD1C4CE-42D9-4766-8DD7-AA560ED6ACD0}" destId="{4B2C4F2F-F738-46E7-AAEF-113C02730979}" srcOrd="3" destOrd="0" presId="urn:microsoft.com/office/officeart/2005/8/layout/default"/>
    <dgm:cxn modelId="{2C4D71EE-2FF9-43FB-B3E9-B175F3B49E93}" type="presParOf" srcId="{6BD1C4CE-42D9-4766-8DD7-AA560ED6ACD0}" destId="{A8998CE1-6C13-4FB5-AD22-EED2842004A9}" srcOrd="4" destOrd="0" presId="urn:microsoft.com/office/officeart/2005/8/layout/default"/>
    <dgm:cxn modelId="{A74F2A04-6631-4807-BF7E-A9ED1CB84A4A}" type="presParOf" srcId="{6BD1C4CE-42D9-4766-8DD7-AA560ED6ACD0}" destId="{D7CB8AEA-1BE8-41A0-90A7-CD583E5DC94B}" srcOrd="5" destOrd="0" presId="urn:microsoft.com/office/officeart/2005/8/layout/default"/>
    <dgm:cxn modelId="{79DD1D53-C02D-40D0-9552-7CF2BFACD140}" type="presParOf" srcId="{6BD1C4CE-42D9-4766-8DD7-AA560ED6ACD0}" destId="{4024650B-50D3-4E67-922B-3A35A78B5EC5}" srcOrd="6" destOrd="0" presId="urn:microsoft.com/office/officeart/2005/8/layout/default"/>
    <dgm:cxn modelId="{B81D2FCC-7BBD-414F-B8D4-6010F91F89DE}" type="presParOf" srcId="{6BD1C4CE-42D9-4766-8DD7-AA560ED6ACD0}" destId="{957AEDF4-DDED-4917-9ECC-14AC9236CD72}" srcOrd="7" destOrd="0" presId="urn:microsoft.com/office/officeart/2005/8/layout/default"/>
    <dgm:cxn modelId="{D094E121-906B-4044-8992-917B9AEA9BD1}" type="presParOf" srcId="{6BD1C4CE-42D9-4766-8DD7-AA560ED6ACD0}" destId="{9DA985A6-DE2D-4E32-90BA-AF6608C7DC99}" srcOrd="8" destOrd="0" presId="urn:microsoft.com/office/officeart/2005/8/layout/default"/>
    <dgm:cxn modelId="{FDC4A709-6066-498C-98CD-BA2509D1E583}" type="presParOf" srcId="{6BD1C4CE-42D9-4766-8DD7-AA560ED6ACD0}" destId="{46996B8F-A4BD-4F32-B34F-95DAE91B1358}" srcOrd="9" destOrd="0" presId="urn:microsoft.com/office/officeart/2005/8/layout/default"/>
    <dgm:cxn modelId="{68076B93-D40E-4527-A592-282E3F504C10}" type="presParOf" srcId="{6BD1C4CE-42D9-4766-8DD7-AA560ED6ACD0}" destId="{CBB625F5-F867-43FF-B808-DB909E01E2C9}" srcOrd="10" destOrd="0" presId="urn:microsoft.com/office/officeart/2005/8/layout/default"/>
  </dgm:cxnLst>
  <dgm:bg>
    <a:solidFill>
      <a:srgbClr val="66FF99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7FA4E1C-C3CF-482C-89FB-3AFB93BDDC68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3ACD5AB-6381-4738-8804-A9F7389A511E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Участие осуществляет</a:t>
          </a:r>
        </a:p>
      </dgm:t>
    </dgm:pt>
    <dgm:pt modelId="{1E980832-E936-42A3-9729-39049A80D1B3}" type="parTrans" cxnId="{72FCE5D3-E01A-450E-AA89-2DBB7739F8C7}">
      <dgm:prSet/>
      <dgm:spPr/>
      <dgm:t>
        <a:bodyPr/>
        <a:lstStyle/>
        <a:p>
          <a:endParaRPr lang="ru-RU"/>
        </a:p>
      </dgm:t>
    </dgm:pt>
    <dgm:pt modelId="{1A3FD64A-F211-4128-A5EB-038A65AEEB78}" type="sibTrans" cxnId="{72FCE5D3-E01A-450E-AA89-2DBB7739F8C7}">
      <dgm:prSet/>
      <dgm:spPr/>
      <dgm:t>
        <a:bodyPr/>
        <a:lstStyle/>
        <a:p>
          <a:endParaRPr lang="ru-RU"/>
        </a:p>
      </dgm:t>
    </dgm:pt>
    <dgm:pt modelId="{04B006CA-72C6-487A-A2C5-A64DBBDE599D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Федеральная служба по труду и занятости и её территориальные органы</a:t>
          </a:r>
        </a:p>
      </dgm:t>
    </dgm:pt>
    <dgm:pt modelId="{17B74288-C695-4B72-8263-F36AFB81315B}" type="parTrans" cxnId="{D54F4747-A8D6-44AE-A16B-9BC1B83F40CF}">
      <dgm:prSet/>
      <dgm:spPr/>
      <dgm:t>
        <a:bodyPr/>
        <a:lstStyle/>
        <a:p>
          <a:endParaRPr lang="ru-RU"/>
        </a:p>
      </dgm:t>
    </dgm:pt>
    <dgm:pt modelId="{94BF2B53-FA75-4461-AF8E-D99DE22B6D60}" type="sibTrans" cxnId="{D54F4747-A8D6-44AE-A16B-9BC1B83F40CF}">
      <dgm:prSet/>
      <dgm:spPr/>
      <dgm:t>
        <a:bodyPr/>
        <a:lstStyle/>
        <a:p>
          <a:endParaRPr lang="ru-RU"/>
        </a:p>
      </dgm:t>
    </dgm:pt>
    <dgm:pt modelId="{5572C9B5-3E3A-4C8A-909E-F000252E330C}" type="pres">
      <dgm:prSet presAssocID="{97FA4E1C-C3CF-482C-89FB-3AFB93BDDC68}" presName="CompostProcess" presStyleCnt="0">
        <dgm:presLayoutVars>
          <dgm:dir/>
          <dgm:resizeHandles val="exact"/>
        </dgm:presLayoutVars>
      </dgm:prSet>
      <dgm:spPr/>
    </dgm:pt>
    <dgm:pt modelId="{ADE95738-BE1C-4CAC-8836-442ACAD79452}" type="pres">
      <dgm:prSet presAssocID="{97FA4E1C-C3CF-482C-89FB-3AFB93BDDC68}" presName="arrow" presStyleLbl="bgShp" presStyleIdx="0" presStyleCnt="1"/>
      <dgm:spPr>
        <a:solidFill>
          <a:schemeClr val="bg2">
            <a:lumMod val="20000"/>
            <a:lumOff val="80000"/>
          </a:schemeClr>
        </a:solidFill>
      </dgm:spPr>
    </dgm:pt>
    <dgm:pt modelId="{067AC160-EFF1-4A5D-9A38-A7AC65D0804E}" type="pres">
      <dgm:prSet presAssocID="{97FA4E1C-C3CF-482C-89FB-3AFB93BDDC68}" presName="linearProcess" presStyleCnt="0"/>
      <dgm:spPr/>
    </dgm:pt>
    <dgm:pt modelId="{CED7E24F-75C1-4641-8A9E-E878852A972E}" type="pres">
      <dgm:prSet presAssocID="{43ACD5AB-6381-4738-8804-A9F7389A511E}" presName="textNode" presStyleLbl="node1" presStyleIdx="0" presStyleCnt="2">
        <dgm:presLayoutVars>
          <dgm:bulletEnabled val="1"/>
        </dgm:presLayoutVars>
      </dgm:prSet>
      <dgm:spPr/>
    </dgm:pt>
    <dgm:pt modelId="{D6A4A8B5-AFF9-4235-A6CB-D811C3FFFCD4}" type="pres">
      <dgm:prSet presAssocID="{1A3FD64A-F211-4128-A5EB-038A65AEEB78}" presName="sibTrans" presStyleCnt="0"/>
      <dgm:spPr/>
    </dgm:pt>
    <dgm:pt modelId="{FE0DAC6F-DF75-46F8-9D26-D56D608DA4D0}" type="pres">
      <dgm:prSet presAssocID="{04B006CA-72C6-487A-A2C5-A64DBBDE599D}" presName="textNode" presStyleLbl="node1" presStyleIdx="1" presStyleCnt="2">
        <dgm:presLayoutVars>
          <dgm:bulletEnabled val="1"/>
        </dgm:presLayoutVars>
      </dgm:prSet>
      <dgm:spPr/>
    </dgm:pt>
  </dgm:ptLst>
  <dgm:cxnLst>
    <dgm:cxn modelId="{B2CF5B0E-8155-4B05-961E-A4FB4F5EDF06}" type="presOf" srcId="{43ACD5AB-6381-4738-8804-A9F7389A511E}" destId="{CED7E24F-75C1-4641-8A9E-E878852A972E}" srcOrd="0" destOrd="0" presId="urn:microsoft.com/office/officeart/2005/8/layout/hProcess9"/>
    <dgm:cxn modelId="{7621342B-7EEE-44A8-9769-36BE61C92118}" type="presOf" srcId="{97FA4E1C-C3CF-482C-89FB-3AFB93BDDC68}" destId="{5572C9B5-3E3A-4C8A-909E-F000252E330C}" srcOrd="0" destOrd="0" presId="urn:microsoft.com/office/officeart/2005/8/layout/hProcess9"/>
    <dgm:cxn modelId="{D54F4747-A8D6-44AE-A16B-9BC1B83F40CF}" srcId="{97FA4E1C-C3CF-482C-89FB-3AFB93BDDC68}" destId="{04B006CA-72C6-487A-A2C5-A64DBBDE599D}" srcOrd="1" destOrd="0" parTransId="{17B74288-C695-4B72-8263-F36AFB81315B}" sibTransId="{94BF2B53-FA75-4461-AF8E-D99DE22B6D60}"/>
    <dgm:cxn modelId="{3A817168-1D33-477F-9ABD-8BC79D5838AD}" type="presOf" srcId="{04B006CA-72C6-487A-A2C5-A64DBBDE599D}" destId="{FE0DAC6F-DF75-46F8-9D26-D56D608DA4D0}" srcOrd="0" destOrd="0" presId="urn:microsoft.com/office/officeart/2005/8/layout/hProcess9"/>
    <dgm:cxn modelId="{72FCE5D3-E01A-450E-AA89-2DBB7739F8C7}" srcId="{97FA4E1C-C3CF-482C-89FB-3AFB93BDDC68}" destId="{43ACD5AB-6381-4738-8804-A9F7389A511E}" srcOrd="0" destOrd="0" parTransId="{1E980832-E936-42A3-9729-39049A80D1B3}" sibTransId="{1A3FD64A-F211-4128-A5EB-038A65AEEB78}"/>
    <dgm:cxn modelId="{0C72DF62-090D-4A2A-8277-32EDE6B2AC65}" type="presParOf" srcId="{5572C9B5-3E3A-4C8A-909E-F000252E330C}" destId="{ADE95738-BE1C-4CAC-8836-442ACAD79452}" srcOrd="0" destOrd="0" presId="urn:microsoft.com/office/officeart/2005/8/layout/hProcess9"/>
    <dgm:cxn modelId="{8092BE87-BF4D-4CCF-AACE-4D4EE240039A}" type="presParOf" srcId="{5572C9B5-3E3A-4C8A-909E-F000252E330C}" destId="{067AC160-EFF1-4A5D-9A38-A7AC65D0804E}" srcOrd="1" destOrd="0" presId="urn:microsoft.com/office/officeart/2005/8/layout/hProcess9"/>
    <dgm:cxn modelId="{9115633E-B39F-4A6E-ADE9-9D40960924A1}" type="presParOf" srcId="{067AC160-EFF1-4A5D-9A38-A7AC65D0804E}" destId="{CED7E24F-75C1-4641-8A9E-E878852A972E}" srcOrd="0" destOrd="0" presId="urn:microsoft.com/office/officeart/2005/8/layout/hProcess9"/>
    <dgm:cxn modelId="{867D7339-9FAC-4EE8-A281-1AF671635859}" type="presParOf" srcId="{067AC160-EFF1-4A5D-9A38-A7AC65D0804E}" destId="{D6A4A8B5-AFF9-4235-A6CB-D811C3FFFCD4}" srcOrd="1" destOrd="0" presId="urn:microsoft.com/office/officeart/2005/8/layout/hProcess9"/>
    <dgm:cxn modelId="{39D98006-F95D-4748-BDD4-A03A1C13C757}" type="presParOf" srcId="{067AC160-EFF1-4A5D-9A38-A7AC65D0804E}" destId="{FE0DAC6F-DF75-46F8-9D26-D56D608DA4D0}" srcOrd="2" destOrd="0" presId="urn:microsoft.com/office/officeart/2005/8/layout/hProcess9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4ACD12D-DC31-4EAB-9AE9-4A8E1D60FCA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4D7D80B-DE10-4000-BE25-0D1C6BA0E821}">
      <dgm:prSet phldrT="[Текст]" custT="1"/>
      <dgm:spPr>
        <a:solidFill>
          <a:schemeClr val="accent2"/>
        </a:solidFill>
      </dgm:spPr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Члены примирительной комиссии, трудовые арбитры на время участия в разрешении коллективного трудового спора освобождаются от основной работы с сохранением среднего заработка на срок не более трех месяцев в течение одного года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F43987-4443-49C7-BB72-A4D30D1D36D5}" type="parTrans" cxnId="{2B122566-D176-4FC3-9DA2-992BB08B32EA}">
      <dgm:prSet/>
      <dgm:spPr/>
      <dgm:t>
        <a:bodyPr/>
        <a:lstStyle/>
        <a:p>
          <a:endParaRPr lang="ru-RU"/>
        </a:p>
      </dgm:t>
    </dgm:pt>
    <dgm:pt modelId="{DD168435-DE1C-47D5-ACF7-42BFDFD73760}" type="sibTrans" cxnId="{2B122566-D176-4FC3-9DA2-992BB08B32EA}">
      <dgm:prSet/>
      <dgm:spPr/>
      <dgm:t>
        <a:bodyPr/>
        <a:lstStyle/>
        <a:p>
          <a:endParaRPr lang="ru-RU"/>
        </a:p>
      </dgm:t>
    </dgm:pt>
    <dgm:pt modelId="{05EC44E2-470B-4EFE-9D8E-61BF828C7BAD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Участвующие в разрешении коллективного трудового спора представители работников, их объединений не могут быть в период разрешения коллективного трудового спора подвергнуты дисциплинарному взысканию, переведены на другую работу или уволены по инициативе работодателя без предварительного согласия уполномочившего их на представительство органа.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EDC568-661E-4F97-AE2D-C34759705BAC}" type="parTrans" cxnId="{7245782A-A1DE-4273-B196-C19DB13CFF14}">
      <dgm:prSet/>
      <dgm:spPr/>
      <dgm:t>
        <a:bodyPr/>
        <a:lstStyle/>
        <a:p>
          <a:endParaRPr lang="ru-RU"/>
        </a:p>
      </dgm:t>
    </dgm:pt>
    <dgm:pt modelId="{D91DEA3A-BA23-4FF2-97A2-3AC5C0A13696}" type="sibTrans" cxnId="{7245782A-A1DE-4273-B196-C19DB13CFF14}">
      <dgm:prSet/>
      <dgm:spPr/>
      <dgm:t>
        <a:bodyPr/>
        <a:lstStyle/>
        <a:p>
          <a:endParaRPr lang="ru-RU"/>
        </a:p>
      </dgm:t>
    </dgm:pt>
    <dgm:pt modelId="{CBF7151A-F3B1-4AF9-9B4C-35FBFCF8E911}" type="pres">
      <dgm:prSet presAssocID="{C4ACD12D-DC31-4EAB-9AE9-4A8E1D60FCAF}" presName="Name0" presStyleCnt="0">
        <dgm:presLayoutVars>
          <dgm:chMax val="7"/>
          <dgm:chPref val="7"/>
          <dgm:dir/>
        </dgm:presLayoutVars>
      </dgm:prSet>
      <dgm:spPr/>
    </dgm:pt>
    <dgm:pt modelId="{731A48EE-AF7C-488F-B347-363AAAD08B58}" type="pres">
      <dgm:prSet presAssocID="{C4ACD12D-DC31-4EAB-9AE9-4A8E1D60FCAF}" presName="Name1" presStyleCnt="0"/>
      <dgm:spPr/>
    </dgm:pt>
    <dgm:pt modelId="{43F83197-E809-4922-9AB2-0F96478A6F17}" type="pres">
      <dgm:prSet presAssocID="{C4ACD12D-DC31-4EAB-9AE9-4A8E1D60FCAF}" presName="cycle" presStyleCnt="0"/>
      <dgm:spPr/>
    </dgm:pt>
    <dgm:pt modelId="{2E24BBC6-CDDD-4ADE-A9FC-5BEF93AC4D51}" type="pres">
      <dgm:prSet presAssocID="{C4ACD12D-DC31-4EAB-9AE9-4A8E1D60FCAF}" presName="srcNode" presStyleLbl="node1" presStyleIdx="0" presStyleCnt="2"/>
      <dgm:spPr/>
    </dgm:pt>
    <dgm:pt modelId="{58DC8A40-9B3A-465B-B003-16CC2A2BE2AF}" type="pres">
      <dgm:prSet presAssocID="{C4ACD12D-DC31-4EAB-9AE9-4A8E1D60FCAF}" presName="conn" presStyleLbl="parChTrans1D2" presStyleIdx="0" presStyleCnt="1"/>
      <dgm:spPr/>
    </dgm:pt>
    <dgm:pt modelId="{20638A03-1897-44C5-8A4D-F474B8DA1F2A}" type="pres">
      <dgm:prSet presAssocID="{C4ACD12D-DC31-4EAB-9AE9-4A8E1D60FCAF}" presName="extraNode" presStyleLbl="node1" presStyleIdx="0" presStyleCnt="2"/>
      <dgm:spPr/>
    </dgm:pt>
    <dgm:pt modelId="{DCA1C25A-C13C-43B2-A635-78D0AADFB618}" type="pres">
      <dgm:prSet presAssocID="{C4ACD12D-DC31-4EAB-9AE9-4A8E1D60FCAF}" presName="dstNode" presStyleLbl="node1" presStyleIdx="0" presStyleCnt="2"/>
      <dgm:spPr/>
    </dgm:pt>
    <dgm:pt modelId="{A544B07F-55EE-4BD1-A87F-421E8AA19B30}" type="pres">
      <dgm:prSet presAssocID="{04D7D80B-DE10-4000-BE25-0D1C6BA0E821}" presName="text_1" presStyleLbl="node1" presStyleIdx="0" presStyleCnt="2" custScaleY="138204" custLinFactNeighborX="-365" custLinFactNeighborY="3980">
        <dgm:presLayoutVars>
          <dgm:bulletEnabled val="1"/>
        </dgm:presLayoutVars>
      </dgm:prSet>
      <dgm:spPr/>
    </dgm:pt>
    <dgm:pt modelId="{FF54D3C5-0B09-46D9-BE12-0210B42AE2EC}" type="pres">
      <dgm:prSet presAssocID="{04D7D80B-DE10-4000-BE25-0D1C6BA0E821}" presName="accent_1" presStyleCnt="0"/>
      <dgm:spPr/>
    </dgm:pt>
    <dgm:pt modelId="{B0477B48-1C27-4839-B2CA-75E62C63B86D}" type="pres">
      <dgm:prSet presAssocID="{04D7D80B-DE10-4000-BE25-0D1C6BA0E821}" presName="accentRepeatNode" presStyleLbl="solidFgAcc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3C49579-06A6-42A2-9210-FB2AC28BDA5F}" type="pres">
      <dgm:prSet presAssocID="{05EC44E2-470B-4EFE-9D8E-61BF828C7BAD}" presName="text_2" presStyleLbl="node1" presStyleIdx="1" presStyleCnt="2" custScaleY="171946">
        <dgm:presLayoutVars>
          <dgm:bulletEnabled val="1"/>
        </dgm:presLayoutVars>
      </dgm:prSet>
      <dgm:spPr/>
    </dgm:pt>
    <dgm:pt modelId="{3B25C20F-D6A6-4B06-95AD-3FBA1ED2868F}" type="pres">
      <dgm:prSet presAssocID="{05EC44E2-470B-4EFE-9D8E-61BF828C7BAD}" presName="accent_2" presStyleCnt="0"/>
      <dgm:spPr/>
    </dgm:pt>
    <dgm:pt modelId="{834DE228-7595-4A73-80CC-B9F50FAF99A1}" type="pres">
      <dgm:prSet presAssocID="{05EC44E2-470B-4EFE-9D8E-61BF828C7BAD}" presName="accentRepeatNode" presStyleLbl="solidFgAcc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6000720B-9A0D-4432-AF40-7E214E6DA0C7}" type="presOf" srcId="{C4ACD12D-DC31-4EAB-9AE9-4A8E1D60FCAF}" destId="{CBF7151A-F3B1-4AF9-9B4C-35FBFCF8E911}" srcOrd="0" destOrd="0" presId="urn:microsoft.com/office/officeart/2008/layout/VerticalCurvedList"/>
    <dgm:cxn modelId="{7245782A-A1DE-4273-B196-C19DB13CFF14}" srcId="{C4ACD12D-DC31-4EAB-9AE9-4A8E1D60FCAF}" destId="{05EC44E2-470B-4EFE-9D8E-61BF828C7BAD}" srcOrd="1" destOrd="0" parTransId="{30EDC568-661E-4F97-AE2D-C34759705BAC}" sibTransId="{D91DEA3A-BA23-4FF2-97A2-3AC5C0A13696}"/>
    <dgm:cxn modelId="{C99F355E-DA61-400C-8447-E142B39F8EE1}" type="presOf" srcId="{DD168435-DE1C-47D5-ACF7-42BFDFD73760}" destId="{58DC8A40-9B3A-465B-B003-16CC2A2BE2AF}" srcOrd="0" destOrd="0" presId="urn:microsoft.com/office/officeart/2008/layout/VerticalCurvedList"/>
    <dgm:cxn modelId="{2B122566-D176-4FC3-9DA2-992BB08B32EA}" srcId="{C4ACD12D-DC31-4EAB-9AE9-4A8E1D60FCAF}" destId="{04D7D80B-DE10-4000-BE25-0D1C6BA0E821}" srcOrd="0" destOrd="0" parTransId="{B2F43987-4443-49C7-BB72-A4D30D1D36D5}" sibTransId="{DD168435-DE1C-47D5-ACF7-42BFDFD73760}"/>
    <dgm:cxn modelId="{C642EA75-2E6C-4DD9-AF4B-E4F050A90B30}" type="presOf" srcId="{04D7D80B-DE10-4000-BE25-0D1C6BA0E821}" destId="{A544B07F-55EE-4BD1-A87F-421E8AA19B30}" srcOrd="0" destOrd="0" presId="urn:microsoft.com/office/officeart/2008/layout/VerticalCurvedList"/>
    <dgm:cxn modelId="{70673458-1E75-4670-8868-27D352A08B91}" type="presOf" srcId="{05EC44E2-470B-4EFE-9D8E-61BF828C7BAD}" destId="{43C49579-06A6-42A2-9210-FB2AC28BDA5F}" srcOrd="0" destOrd="0" presId="urn:microsoft.com/office/officeart/2008/layout/VerticalCurvedList"/>
    <dgm:cxn modelId="{88D3BDBB-4484-457C-8592-AE36941FA598}" type="presParOf" srcId="{CBF7151A-F3B1-4AF9-9B4C-35FBFCF8E911}" destId="{731A48EE-AF7C-488F-B347-363AAAD08B58}" srcOrd="0" destOrd="0" presId="urn:microsoft.com/office/officeart/2008/layout/VerticalCurvedList"/>
    <dgm:cxn modelId="{AB0AE1FD-4EF0-4E0B-B373-35C35C9483F0}" type="presParOf" srcId="{731A48EE-AF7C-488F-B347-363AAAD08B58}" destId="{43F83197-E809-4922-9AB2-0F96478A6F17}" srcOrd="0" destOrd="0" presId="urn:microsoft.com/office/officeart/2008/layout/VerticalCurvedList"/>
    <dgm:cxn modelId="{8CE91F98-ABE9-4735-984D-ECA63E5ADD60}" type="presParOf" srcId="{43F83197-E809-4922-9AB2-0F96478A6F17}" destId="{2E24BBC6-CDDD-4ADE-A9FC-5BEF93AC4D51}" srcOrd="0" destOrd="0" presId="urn:microsoft.com/office/officeart/2008/layout/VerticalCurvedList"/>
    <dgm:cxn modelId="{078E2FB7-DE2D-4F8E-8CDA-845591444F95}" type="presParOf" srcId="{43F83197-E809-4922-9AB2-0F96478A6F17}" destId="{58DC8A40-9B3A-465B-B003-16CC2A2BE2AF}" srcOrd="1" destOrd="0" presId="urn:microsoft.com/office/officeart/2008/layout/VerticalCurvedList"/>
    <dgm:cxn modelId="{D62969CD-8C5D-4300-9374-D7F065DD91B6}" type="presParOf" srcId="{43F83197-E809-4922-9AB2-0F96478A6F17}" destId="{20638A03-1897-44C5-8A4D-F474B8DA1F2A}" srcOrd="2" destOrd="0" presId="urn:microsoft.com/office/officeart/2008/layout/VerticalCurvedList"/>
    <dgm:cxn modelId="{219A84CD-701A-4EF9-A57D-80F324B6B879}" type="presParOf" srcId="{43F83197-E809-4922-9AB2-0F96478A6F17}" destId="{DCA1C25A-C13C-43B2-A635-78D0AADFB618}" srcOrd="3" destOrd="0" presId="urn:microsoft.com/office/officeart/2008/layout/VerticalCurvedList"/>
    <dgm:cxn modelId="{624A4C05-8871-4D7E-B6A7-AFA33132BA14}" type="presParOf" srcId="{731A48EE-AF7C-488F-B347-363AAAD08B58}" destId="{A544B07F-55EE-4BD1-A87F-421E8AA19B30}" srcOrd="1" destOrd="0" presId="urn:microsoft.com/office/officeart/2008/layout/VerticalCurvedList"/>
    <dgm:cxn modelId="{FF8245C1-A163-408E-8435-7D72A7518E48}" type="presParOf" srcId="{731A48EE-AF7C-488F-B347-363AAAD08B58}" destId="{FF54D3C5-0B09-46D9-BE12-0210B42AE2EC}" srcOrd="2" destOrd="0" presId="urn:microsoft.com/office/officeart/2008/layout/VerticalCurvedList"/>
    <dgm:cxn modelId="{38D42DDC-3C5D-4690-8361-A68C0096D541}" type="presParOf" srcId="{FF54D3C5-0B09-46D9-BE12-0210B42AE2EC}" destId="{B0477B48-1C27-4839-B2CA-75E62C63B86D}" srcOrd="0" destOrd="0" presId="urn:microsoft.com/office/officeart/2008/layout/VerticalCurvedList"/>
    <dgm:cxn modelId="{40042DF9-530C-4666-A732-66BCE1129B3E}" type="presParOf" srcId="{731A48EE-AF7C-488F-B347-363AAAD08B58}" destId="{43C49579-06A6-42A2-9210-FB2AC28BDA5F}" srcOrd="3" destOrd="0" presId="urn:microsoft.com/office/officeart/2008/layout/VerticalCurvedList"/>
    <dgm:cxn modelId="{F52CF2DE-6996-41FD-A7F1-DF160427AC09}" type="presParOf" srcId="{731A48EE-AF7C-488F-B347-363AAAD08B58}" destId="{3B25C20F-D6A6-4B06-95AD-3FBA1ED2868F}" srcOrd="4" destOrd="0" presId="urn:microsoft.com/office/officeart/2008/layout/VerticalCurvedList"/>
    <dgm:cxn modelId="{536B10D2-59F6-488C-AEDB-E791B5E15556}" type="presParOf" srcId="{3B25C20F-D6A6-4B06-95AD-3FBA1ED2868F}" destId="{834DE228-7595-4A73-80CC-B9F50FAF99A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6BDAB23-A37E-4C91-8E23-F0B185DEAF3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F2E16A1-7319-4F5A-AEB1-0FEBDB3E6395}">
      <dgm:prSet phldrT="[Текст]"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производит  уведомительную коллективных трудовых споров по поводу заключения, изменения и выполнения соглашений, заключаемых на федеральном уровне социального партнерства, коллективных трудовых споров в федеральных государственных органах, федеральных государственных учреждениях, федеральных государственных унитарных предприятиях, а также коллективных трудовых споров, когда забастовка невозможна</a:t>
          </a:r>
        </a:p>
      </dgm:t>
    </dgm:pt>
    <dgm:pt modelId="{33C86A02-6BF1-4912-8109-4701DD306EC7}" type="parTrans" cxnId="{0DBAB4F9-154C-4582-980F-301F898A22BA}">
      <dgm:prSet/>
      <dgm:spPr/>
      <dgm:t>
        <a:bodyPr/>
        <a:lstStyle/>
        <a:p>
          <a:endParaRPr lang="ru-RU"/>
        </a:p>
      </dgm:t>
    </dgm:pt>
    <dgm:pt modelId="{7870C59B-9C29-448D-8D5F-31F22230D719}" type="sibTrans" cxnId="{0DBAB4F9-154C-4582-980F-301F898A22BA}">
      <dgm:prSet/>
      <dgm:spPr/>
      <dgm:t>
        <a:bodyPr/>
        <a:lstStyle/>
        <a:p>
          <a:endParaRPr lang="ru-RU"/>
        </a:p>
      </dgm:t>
    </dgm:pt>
    <dgm:pt modelId="{17C41353-C006-47F6-BE26-2DAE0E9943D0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содействует урегулированию указанных споров</a:t>
          </a:r>
        </a:p>
      </dgm:t>
    </dgm:pt>
    <dgm:pt modelId="{68E9DA55-045B-4C0A-B4FA-FE8F9BC721A9}" type="parTrans" cxnId="{391ABD7E-CC56-4FED-823E-E0222619139D}">
      <dgm:prSet/>
      <dgm:spPr/>
      <dgm:t>
        <a:bodyPr/>
        <a:lstStyle/>
        <a:p>
          <a:endParaRPr lang="ru-RU"/>
        </a:p>
      </dgm:t>
    </dgm:pt>
    <dgm:pt modelId="{64ED9C56-7581-44D3-ABD3-7C45E3DEE9E0}" type="sibTrans" cxnId="{391ABD7E-CC56-4FED-823E-E0222619139D}">
      <dgm:prSet/>
      <dgm:spPr/>
      <dgm:t>
        <a:bodyPr/>
        <a:lstStyle/>
        <a:p>
          <a:endParaRPr lang="ru-RU"/>
        </a:p>
      </dgm:t>
    </dgm:pt>
    <dgm:pt modelId="{9111C757-4EA4-493D-AF1B-6E8A3EEB5F72}">
      <dgm:prSet phldrT="[Текст]"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ведет базу данных трудовых арбитров и организует их подготовку</a:t>
          </a:r>
        </a:p>
      </dgm:t>
    </dgm:pt>
    <dgm:pt modelId="{1296A7DB-8A98-4AC3-AAF2-3F0F7FC70EE3}" type="parTrans" cxnId="{4D7D7619-2284-4FA3-9612-C1FC7F69A47D}">
      <dgm:prSet/>
      <dgm:spPr/>
      <dgm:t>
        <a:bodyPr/>
        <a:lstStyle/>
        <a:p>
          <a:endParaRPr lang="ru-RU"/>
        </a:p>
      </dgm:t>
    </dgm:pt>
    <dgm:pt modelId="{526A01CE-7C7D-496F-8E04-D355690AD8C9}" type="sibTrans" cxnId="{4D7D7619-2284-4FA3-9612-C1FC7F69A47D}">
      <dgm:prSet/>
      <dgm:spPr/>
      <dgm:t>
        <a:bodyPr/>
        <a:lstStyle/>
        <a:p>
          <a:endParaRPr lang="ru-RU"/>
        </a:p>
      </dgm:t>
    </dgm:pt>
    <dgm:pt modelId="{EF8C7664-294C-4712-A6F7-7C2875157267}" type="pres">
      <dgm:prSet presAssocID="{16BDAB23-A37E-4C91-8E23-F0B185DEAF35}" presName="diagram" presStyleCnt="0">
        <dgm:presLayoutVars>
          <dgm:dir/>
          <dgm:resizeHandles val="exact"/>
        </dgm:presLayoutVars>
      </dgm:prSet>
      <dgm:spPr/>
    </dgm:pt>
    <dgm:pt modelId="{B01D65DD-682C-48DF-A45B-B18804B0D83A}" type="pres">
      <dgm:prSet presAssocID="{AF2E16A1-7319-4F5A-AEB1-0FEBDB3E6395}" presName="node" presStyleLbl="node1" presStyleIdx="0" presStyleCnt="3" custScaleY="203884" custLinFactNeighborX="-3975" custLinFactNeighborY="-13243">
        <dgm:presLayoutVars>
          <dgm:bulletEnabled val="1"/>
        </dgm:presLayoutVars>
      </dgm:prSet>
      <dgm:spPr/>
    </dgm:pt>
    <dgm:pt modelId="{3EF17384-1B40-40D6-B45E-9796F30C926E}" type="pres">
      <dgm:prSet presAssocID="{7870C59B-9C29-448D-8D5F-31F22230D719}" presName="sibTrans" presStyleCnt="0"/>
      <dgm:spPr/>
    </dgm:pt>
    <dgm:pt modelId="{5C227B8A-6B78-48BD-95F8-9B50D17263C0}" type="pres">
      <dgm:prSet presAssocID="{17C41353-C006-47F6-BE26-2DAE0E9943D0}" presName="node" presStyleLbl="node1" presStyleIdx="1" presStyleCnt="3">
        <dgm:presLayoutVars>
          <dgm:bulletEnabled val="1"/>
        </dgm:presLayoutVars>
      </dgm:prSet>
      <dgm:spPr/>
    </dgm:pt>
    <dgm:pt modelId="{357487A5-A7A8-4A0C-98BC-1A5D51FFA8A0}" type="pres">
      <dgm:prSet presAssocID="{64ED9C56-7581-44D3-ABD3-7C45E3DEE9E0}" presName="sibTrans" presStyleCnt="0"/>
      <dgm:spPr/>
    </dgm:pt>
    <dgm:pt modelId="{FDC1A965-9660-4591-8ED5-9A6B5632CF4D}" type="pres">
      <dgm:prSet presAssocID="{9111C757-4EA4-493D-AF1B-6E8A3EEB5F72}" presName="node" presStyleLbl="node1" presStyleIdx="2" presStyleCnt="3">
        <dgm:presLayoutVars>
          <dgm:bulletEnabled val="1"/>
        </dgm:presLayoutVars>
      </dgm:prSet>
      <dgm:spPr/>
    </dgm:pt>
  </dgm:ptLst>
  <dgm:cxnLst>
    <dgm:cxn modelId="{6CEDA60F-EFB4-48FA-88DE-E32AC1007D5E}" type="presOf" srcId="{AF2E16A1-7319-4F5A-AEB1-0FEBDB3E6395}" destId="{B01D65DD-682C-48DF-A45B-B18804B0D83A}" srcOrd="0" destOrd="0" presId="urn:microsoft.com/office/officeart/2005/8/layout/default"/>
    <dgm:cxn modelId="{4D7D7619-2284-4FA3-9612-C1FC7F69A47D}" srcId="{16BDAB23-A37E-4C91-8E23-F0B185DEAF35}" destId="{9111C757-4EA4-493D-AF1B-6E8A3EEB5F72}" srcOrd="2" destOrd="0" parTransId="{1296A7DB-8A98-4AC3-AAF2-3F0F7FC70EE3}" sibTransId="{526A01CE-7C7D-496F-8E04-D355690AD8C9}"/>
    <dgm:cxn modelId="{5B3D7D29-0654-4BD6-B28A-BC6968032FB0}" type="presOf" srcId="{9111C757-4EA4-493D-AF1B-6E8A3EEB5F72}" destId="{FDC1A965-9660-4591-8ED5-9A6B5632CF4D}" srcOrd="0" destOrd="0" presId="urn:microsoft.com/office/officeart/2005/8/layout/default"/>
    <dgm:cxn modelId="{26743331-51F2-4969-A8EC-C927B6E9AE4C}" type="presOf" srcId="{17C41353-C006-47F6-BE26-2DAE0E9943D0}" destId="{5C227B8A-6B78-48BD-95F8-9B50D17263C0}" srcOrd="0" destOrd="0" presId="urn:microsoft.com/office/officeart/2005/8/layout/default"/>
    <dgm:cxn modelId="{7DB10255-0B2C-4559-9074-D6585C2751CA}" type="presOf" srcId="{16BDAB23-A37E-4C91-8E23-F0B185DEAF35}" destId="{EF8C7664-294C-4712-A6F7-7C2875157267}" srcOrd="0" destOrd="0" presId="urn:microsoft.com/office/officeart/2005/8/layout/default"/>
    <dgm:cxn modelId="{391ABD7E-CC56-4FED-823E-E0222619139D}" srcId="{16BDAB23-A37E-4C91-8E23-F0B185DEAF35}" destId="{17C41353-C006-47F6-BE26-2DAE0E9943D0}" srcOrd="1" destOrd="0" parTransId="{68E9DA55-045B-4C0A-B4FA-FE8F9BC721A9}" sibTransId="{64ED9C56-7581-44D3-ABD3-7C45E3DEE9E0}"/>
    <dgm:cxn modelId="{0DBAB4F9-154C-4582-980F-301F898A22BA}" srcId="{16BDAB23-A37E-4C91-8E23-F0B185DEAF35}" destId="{AF2E16A1-7319-4F5A-AEB1-0FEBDB3E6395}" srcOrd="0" destOrd="0" parTransId="{33C86A02-6BF1-4912-8109-4701DD306EC7}" sibTransId="{7870C59B-9C29-448D-8D5F-31F22230D719}"/>
    <dgm:cxn modelId="{7C7A5751-425C-4A75-968A-05DA8F567A47}" type="presParOf" srcId="{EF8C7664-294C-4712-A6F7-7C2875157267}" destId="{B01D65DD-682C-48DF-A45B-B18804B0D83A}" srcOrd="0" destOrd="0" presId="urn:microsoft.com/office/officeart/2005/8/layout/default"/>
    <dgm:cxn modelId="{4C7E250F-7A4D-4E34-B893-F5237ADF722C}" type="presParOf" srcId="{EF8C7664-294C-4712-A6F7-7C2875157267}" destId="{3EF17384-1B40-40D6-B45E-9796F30C926E}" srcOrd="1" destOrd="0" presId="urn:microsoft.com/office/officeart/2005/8/layout/default"/>
    <dgm:cxn modelId="{296B5BE7-A863-4367-86EE-1308CFC3449A}" type="presParOf" srcId="{EF8C7664-294C-4712-A6F7-7C2875157267}" destId="{5C227B8A-6B78-48BD-95F8-9B50D17263C0}" srcOrd="2" destOrd="0" presId="urn:microsoft.com/office/officeart/2005/8/layout/default"/>
    <dgm:cxn modelId="{689A39EA-F61D-4061-A759-B6D36D1B0501}" type="presParOf" srcId="{EF8C7664-294C-4712-A6F7-7C2875157267}" destId="{357487A5-A7A8-4A0C-98BC-1A5D51FFA8A0}" srcOrd="3" destOrd="0" presId="urn:microsoft.com/office/officeart/2005/8/layout/default"/>
    <dgm:cxn modelId="{2398844B-66CF-4148-9C83-E2835A61C80D}" type="presParOf" srcId="{EF8C7664-294C-4712-A6F7-7C2875157267}" destId="{FDC1A965-9660-4591-8ED5-9A6B5632CF4D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AC5D9D1-A13E-4EB3-9BCA-EFBC1237FE8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43CCB3B-49E3-4A6A-A3E8-7AC6A3443FDF}">
      <dgm:prSet phldrT="[Текст]" custT="1"/>
      <dgm:spPr/>
      <dgm:t>
        <a:bodyPr/>
        <a:lstStyle/>
        <a:p>
          <a:r>
            <a:rPr lang="ru-RU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Осуществляют уведомительную регистрацию споров на своем уровне</a:t>
          </a:r>
        </a:p>
      </dgm:t>
    </dgm:pt>
    <dgm:pt modelId="{59DBCA5E-4D16-424C-A44E-AF4EEF2CFAC0}" type="parTrans" cxnId="{235210A5-710C-4555-A112-8F8039841ACE}">
      <dgm:prSet/>
      <dgm:spPr/>
      <dgm:t>
        <a:bodyPr/>
        <a:lstStyle/>
        <a:p>
          <a:endParaRPr lang="ru-RU"/>
        </a:p>
      </dgm:t>
    </dgm:pt>
    <dgm:pt modelId="{3F901325-F376-42EF-9B8B-E3954F9A5A56}" type="sibTrans" cxnId="{235210A5-710C-4555-A112-8F8039841ACE}">
      <dgm:prSet/>
      <dgm:spPr/>
      <dgm:t>
        <a:bodyPr/>
        <a:lstStyle/>
        <a:p>
          <a:endParaRPr lang="ru-RU"/>
        </a:p>
      </dgm:t>
    </dgm:pt>
    <dgm:pt modelId="{3DB9D239-2DAC-4DF5-A3F4-E24BD4317C69}">
      <dgm:prSet phldrT="[Текст]" custT="1"/>
      <dgm:spPr/>
      <dgm:t>
        <a:bodyPr/>
        <a:lstStyle/>
        <a:p>
          <a:r>
            <a:rPr lang="ru-RU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Содействуют урегулированию данных споров</a:t>
          </a:r>
        </a:p>
      </dgm:t>
    </dgm:pt>
    <dgm:pt modelId="{81E76FBC-C2E9-4394-975E-BFF9AB55BDC2}" type="parTrans" cxnId="{BB4D5115-7AC3-4298-B507-C830F4CC2664}">
      <dgm:prSet/>
      <dgm:spPr/>
      <dgm:t>
        <a:bodyPr/>
        <a:lstStyle/>
        <a:p>
          <a:endParaRPr lang="ru-RU"/>
        </a:p>
      </dgm:t>
    </dgm:pt>
    <dgm:pt modelId="{4C8E7CD3-7681-4239-9BDD-C4CFD97F3FF6}" type="sibTrans" cxnId="{BB4D5115-7AC3-4298-B507-C830F4CC2664}">
      <dgm:prSet/>
      <dgm:spPr/>
      <dgm:t>
        <a:bodyPr/>
        <a:lstStyle/>
        <a:p>
          <a:endParaRPr lang="ru-RU"/>
        </a:p>
      </dgm:t>
    </dgm:pt>
    <dgm:pt modelId="{AB20D46D-2B91-4700-8F9A-DC838A38CE46}" type="pres">
      <dgm:prSet presAssocID="{7AC5D9D1-A13E-4EB3-9BCA-EFBC1237FE81}" presName="diagram" presStyleCnt="0">
        <dgm:presLayoutVars>
          <dgm:dir/>
          <dgm:resizeHandles val="exact"/>
        </dgm:presLayoutVars>
      </dgm:prSet>
      <dgm:spPr/>
    </dgm:pt>
    <dgm:pt modelId="{94F34AA9-9012-4846-BCF2-243114860281}" type="pres">
      <dgm:prSet presAssocID="{043CCB3B-49E3-4A6A-A3E8-7AC6A3443FDF}" presName="node" presStyleLbl="node1" presStyleIdx="0" presStyleCnt="2" custLinFactNeighborX="493" custLinFactNeighborY="16436">
        <dgm:presLayoutVars>
          <dgm:bulletEnabled val="1"/>
        </dgm:presLayoutVars>
      </dgm:prSet>
      <dgm:spPr/>
    </dgm:pt>
    <dgm:pt modelId="{4006F5F2-0CA3-48CD-A560-96E16C278502}" type="pres">
      <dgm:prSet presAssocID="{3F901325-F376-42EF-9B8B-E3954F9A5A56}" presName="sibTrans" presStyleCnt="0"/>
      <dgm:spPr/>
    </dgm:pt>
    <dgm:pt modelId="{F107DE2A-33DF-46DA-8324-1DF60F9907E1}" type="pres">
      <dgm:prSet presAssocID="{3DB9D239-2DAC-4DF5-A3F4-E24BD4317C69}" presName="node" presStyleLbl="node1" presStyleIdx="1" presStyleCnt="2" custLinFactNeighborX="26" custLinFactNeighborY="16025">
        <dgm:presLayoutVars>
          <dgm:bulletEnabled val="1"/>
        </dgm:presLayoutVars>
      </dgm:prSet>
      <dgm:spPr/>
    </dgm:pt>
  </dgm:ptLst>
  <dgm:cxnLst>
    <dgm:cxn modelId="{BB4D5115-7AC3-4298-B507-C830F4CC2664}" srcId="{7AC5D9D1-A13E-4EB3-9BCA-EFBC1237FE81}" destId="{3DB9D239-2DAC-4DF5-A3F4-E24BD4317C69}" srcOrd="1" destOrd="0" parTransId="{81E76FBC-C2E9-4394-975E-BFF9AB55BDC2}" sibTransId="{4C8E7CD3-7681-4239-9BDD-C4CFD97F3FF6}"/>
    <dgm:cxn modelId="{A47CC72B-0497-4C38-9E52-32082B1220D7}" type="presOf" srcId="{043CCB3B-49E3-4A6A-A3E8-7AC6A3443FDF}" destId="{94F34AA9-9012-4846-BCF2-243114860281}" srcOrd="0" destOrd="0" presId="urn:microsoft.com/office/officeart/2005/8/layout/default"/>
    <dgm:cxn modelId="{A743008D-803F-4CB4-99CF-753BDEF887FA}" type="presOf" srcId="{3DB9D239-2DAC-4DF5-A3F4-E24BD4317C69}" destId="{F107DE2A-33DF-46DA-8324-1DF60F9907E1}" srcOrd="0" destOrd="0" presId="urn:microsoft.com/office/officeart/2005/8/layout/default"/>
    <dgm:cxn modelId="{D4AEB490-6628-476A-B987-39B4C71A4A78}" type="presOf" srcId="{7AC5D9D1-A13E-4EB3-9BCA-EFBC1237FE81}" destId="{AB20D46D-2B91-4700-8F9A-DC838A38CE46}" srcOrd="0" destOrd="0" presId="urn:microsoft.com/office/officeart/2005/8/layout/default"/>
    <dgm:cxn modelId="{235210A5-710C-4555-A112-8F8039841ACE}" srcId="{7AC5D9D1-A13E-4EB3-9BCA-EFBC1237FE81}" destId="{043CCB3B-49E3-4A6A-A3E8-7AC6A3443FDF}" srcOrd="0" destOrd="0" parTransId="{59DBCA5E-4D16-424C-A44E-AF4EEF2CFAC0}" sibTransId="{3F901325-F376-42EF-9B8B-E3954F9A5A56}"/>
    <dgm:cxn modelId="{8E1D67C0-F7E4-4C34-BA86-49E73453BD03}" type="presParOf" srcId="{AB20D46D-2B91-4700-8F9A-DC838A38CE46}" destId="{94F34AA9-9012-4846-BCF2-243114860281}" srcOrd="0" destOrd="0" presId="urn:microsoft.com/office/officeart/2005/8/layout/default"/>
    <dgm:cxn modelId="{00E4F40D-5084-4E7D-8D14-C90DAC2C1E98}" type="presParOf" srcId="{AB20D46D-2B91-4700-8F9A-DC838A38CE46}" destId="{4006F5F2-0CA3-48CD-A560-96E16C278502}" srcOrd="1" destOrd="0" presId="urn:microsoft.com/office/officeart/2005/8/layout/default"/>
    <dgm:cxn modelId="{26087FF3-D8E1-43B1-8F22-B72C6DE9A508}" type="presParOf" srcId="{AB20D46D-2B91-4700-8F9A-DC838A38CE46}" destId="{F107DE2A-33DF-46DA-8324-1DF60F9907E1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54B8887-0B81-4583-9C32-76EBEAB99CA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BB3177-BA1A-4CB9-99FD-7E1201F693B6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Способ разрешения коллективного трудового спора</a:t>
          </a:r>
        </a:p>
      </dgm:t>
    </dgm:pt>
    <dgm:pt modelId="{473618B5-4031-48A3-A7AB-F02A86FD8AA0}" type="parTrans" cxnId="{51C681DC-964C-4D08-A8AB-70358734CF3E}">
      <dgm:prSet/>
      <dgm:spPr/>
      <dgm:t>
        <a:bodyPr/>
        <a:lstStyle/>
        <a:p>
          <a:endParaRPr lang="ru-RU"/>
        </a:p>
      </dgm:t>
    </dgm:pt>
    <dgm:pt modelId="{7ABF9114-FE32-491E-9E9C-6B603A863CCC}" type="sibTrans" cxnId="{51C681DC-964C-4D08-A8AB-70358734CF3E}">
      <dgm:prSet/>
      <dgm:spPr/>
      <dgm:t>
        <a:bodyPr/>
        <a:lstStyle/>
        <a:p>
          <a:endParaRPr lang="ru-RU"/>
        </a:p>
      </dgm:t>
    </dgm:pt>
    <dgm:pt modelId="{994C7C9E-95A2-40C6-BACB-01ABADF4F6BD}">
      <dgm:prSet phldrT="[Текст]" custT="1"/>
      <dgm:spPr/>
      <dgm:t>
        <a:bodyPr/>
        <a:lstStyle/>
        <a:p>
          <a:pPr algn="l"/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В случаях, если:</a:t>
          </a:r>
        </a:p>
        <a:p>
          <a:pPr algn="l"/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- примирительные процедуры не привели к разрешению коллективного трудового спора;</a:t>
          </a:r>
        </a:p>
        <a:p>
          <a:pPr algn="l"/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- Работодатель (его представители) не выполняет соглашения, достигнутые в ходе разрешения кол. спора;</a:t>
          </a:r>
        </a:p>
        <a:p>
          <a:pPr algn="l"/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- не исполняют решение трудового арбитража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881B72-8586-4929-BD89-BACDB458D5DF}" type="parTrans" cxnId="{F52C83A3-D9E6-4401-994A-B260EB7CC5AC}">
      <dgm:prSet/>
      <dgm:spPr/>
      <dgm:t>
        <a:bodyPr/>
        <a:lstStyle/>
        <a:p>
          <a:endParaRPr lang="ru-RU"/>
        </a:p>
      </dgm:t>
    </dgm:pt>
    <dgm:pt modelId="{7CF98810-068E-4856-B383-AF92C3E9A7B3}" type="sibTrans" cxnId="{F52C83A3-D9E6-4401-994A-B260EB7CC5AC}">
      <dgm:prSet/>
      <dgm:spPr/>
      <dgm:t>
        <a:bodyPr/>
        <a:lstStyle/>
        <a:p>
          <a:endParaRPr lang="ru-RU"/>
        </a:p>
      </dgm:t>
    </dgm:pt>
    <dgm:pt modelId="{039D376C-53AF-4048-BD3B-8DE56DCAD503}">
      <dgm:prSet phldrT="[Текст]" custT="1"/>
      <dgm:spPr/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Участие в забастовке является добровольным. Никто не может быть принужден к участию или отказу от участия в забастовке.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47477D-01D4-424D-B288-F955600F071B}" type="parTrans" cxnId="{D25AABAE-D0DD-4043-BAD7-C8C6FFAD6452}">
      <dgm:prSet/>
      <dgm:spPr/>
      <dgm:t>
        <a:bodyPr/>
        <a:lstStyle/>
        <a:p>
          <a:endParaRPr lang="ru-RU"/>
        </a:p>
      </dgm:t>
    </dgm:pt>
    <dgm:pt modelId="{B6EEBD84-4841-45AE-BE5E-7B8579D751EA}" type="sibTrans" cxnId="{D25AABAE-D0DD-4043-BAD7-C8C6FFAD6452}">
      <dgm:prSet/>
      <dgm:spPr/>
      <dgm:t>
        <a:bodyPr/>
        <a:lstStyle/>
        <a:p>
          <a:endParaRPr lang="ru-RU"/>
        </a:p>
      </dgm:t>
    </dgm:pt>
    <dgm:pt modelId="{78B83246-3995-450C-8825-F34827A66D62}">
      <dgm:prSet phldrT="[Текст]" custT="1"/>
      <dgm:spPr/>
      <dgm:t>
        <a:bodyPr/>
        <a:lstStyle/>
        <a:p>
          <a:pPr algn="l"/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Представители работодателя не вправе организовывать забастовку и принимать в ней участие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36CE51-0149-4F16-A97E-A25BC70EB814}" type="parTrans" cxnId="{088981D2-FBB1-4E13-876B-370032C59228}">
      <dgm:prSet/>
      <dgm:spPr/>
      <dgm:t>
        <a:bodyPr/>
        <a:lstStyle/>
        <a:p>
          <a:endParaRPr lang="ru-RU"/>
        </a:p>
      </dgm:t>
    </dgm:pt>
    <dgm:pt modelId="{A48C8EF2-394A-4DDA-8A12-828459119E4C}" type="sibTrans" cxnId="{088981D2-FBB1-4E13-876B-370032C59228}">
      <dgm:prSet/>
      <dgm:spPr/>
      <dgm:t>
        <a:bodyPr/>
        <a:lstStyle/>
        <a:p>
          <a:endParaRPr lang="ru-RU"/>
        </a:p>
      </dgm:t>
    </dgm:pt>
    <dgm:pt modelId="{811E6753-11FE-4C2F-93CA-14EEA148CED1}">
      <dgm:prSet phldrT="[Текст]" custT="1"/>
      <dgm:spPr/>
      <dgm:t>
        <a:bodyPr/>
        <a:lstStyle/>
        <a:p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Лица, принуждающие работников к участию или отказу от участия в забастовке, несут дисциплинарную, административную, уголовную ответственность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08E521-50F8-425A-8F07-7122E037D55F}" type="parTrans" cxnId="{A5EBEEB3-2B03-4434-B216-A8CBA7129867}">
      <dgm:prSet/>
      <dgm:spPr/>
      <dgm:t>
        <a:bodyPr/>
        <a:lstStyle/>
        <a:p>
          <a:endParaRPr lang="ru-RU"/>
        </a:p>
      </dgm:t>
    </dgm:pt>
    <dgm:pt modelId="{EB604F13-6CC5-49AE-8A7D-1B7013F15ECC}" type="sibTrans" cxnId="{A5EBEEB3-2B03-4434-B216-A8CBA7129867}">
      <dgm:prSet/>
      <dgm:spPr/>
      <dgm:t>
        <a:bodyPr/>
        <a:lstStyle/>
        <a:p>
          <a:endParaRPr lang="ru-RU"/>
        </a:p>
      </dgm:t>
    </dgm:pt>
    <dgm:pt modelId="{5BCA7C87-6F55-44D2-8168-9F60BD85A3D3}" type="pres">
      <dgm:prSet presAssocID="{954B8887-0B81-4583-9C32-76EBEAB99CA2}" presName="diagram" presStyleCnt="0">
        <dgm:presLayoutVars>
          <dgm:dir/>
          <dgm:resizeHandles val="exact"/>
        </dgm:presLayoutVars>
      </dgm:prSet>
      <dgm:spPr/>
    </dgm:pt>
    <dgm:pt modelId="{4D1A5B1C-D5DE-458D-A2C5-ACD7645883DB}" type="pres">
      <dgm:prSet presAssocID="{03BB3177-BA1A-4CB9-99FD-7E1201F693B6}" presName="node" presStyleLbl="node1" presStyleIdx="0" presStyleCnt="5" custScaleX="75102" custLinFactNeighborX="-9987" custLinFactNeighborY="1849">
        <dgm:presLayoutVars>
          <dgm:bulletEnabled val="1"/>
        </dgm:presLayoutVars>
      </dgm:prSet>
      <dgm:spPr/>
    </dgm:pt>
    <dgm:pt modelId="{45284B86-762E-46A4-9ABA-A3185EBF07CD}" type="pres">
      <dgm:prSet presAssocID="{7ABF9114-FE32-491E-9E9C-6B603A863CCC}" presName="sibTrans" presStyleCnt="0"/>
      <dgm:spPr/>
    </dgm:pt>
    <dgm:pt modelId="{7B36D102-44EE-4926-9F5B-94290A852F61}" type="pres">
      <dgm:prSet presAssocID="{994C7C9E-95A2-40C6-BACB-01ABADF4F6BD}" presName="node" presStyleLbl="node1" presStyleIdx="1" presStyleCnt="5" custScaleX="173803">
        <dgm:presLayoutVars>
          <dgm:bulletEnabled val="1"/>
        </dgm:presLayoutVars>
      </dgm:prSet>
      <dgm:spPr/>
    </dgm:pt>
    <dgm:pt modelId="{795E29BD-9342-426E-9DA7-AF3F0D3843B9}" type="pres">
      <dgm:prSet presAssocID="{7CF98810-068E-4856-B383-AF92C3E9A7B3}" presName="sibTrans" presStyleCnt="0"/>
      <dgm:spPr/>
    </dgm:pt>
    <dgm:pt modelId="{B39FB7C2-C502-4FC9-AEF8-8E9DE7232D80}" type="pres">
      <dgm:prSet presAssocID="{039D376C-53AF-4048-BD3B-8DE56DCAD503}" presName="node" presStyleLbl="node1" presStyleIdx="2" presStyleCnt="5">
        <dgm:presLayoutVars>
          <dgm:bulletEnabled val="1"/>
        </dgm:presLayoutVars>
      </dgm:prSet>
      <dgm:spPr/>
    </dgm:pt>
    <dgm:pt modelId="{21446A3B-1F03-4280-BECF-7503D8E64F21}" type="pres">
      <dgm:prSet presAssocID="{B6EEBD84-4841-45AE-BE5E-7B8579D751EA}" presName="sibTrans" presStyleCnt="0"/>
      <dgm:spPr/>
    </dgm:pt>
    <dgm:pt modelId="{0A98F384-4FA7-4956-8B83-33C039F18737}" type="pres">
      <dgm:prSet presAssocID="{78B83246-3995-450C-8825-F34827A66D62}" presName="node" presStyleLbl="node1" presStyleIdx="3" presStyleCnt="5">
        <dgm:presLayoutVars>
          <dgm:bulletEnabled val="1"/>
        </dgm:presLayoutVars>
      </dgm:prSet>
      <dgm:spPr/>
    </dgm:pt>
    <dgm:pt modelId="{B049A36D-5286-4CAC-AF9A-21380FC1B35B}" type="pres">
      <dgm:prSet presAssocID="{A48C8EF2-394A-4DDA-8A12-828459119E4C}" presName="sibTrans" presStyleCnt="0"/>
      <dgm:spPr/>
    </dgm:pt>
    <dgm:pt modelId="{61D95B2A-5DF5-4E4F-818F-FE5829847FBA}" type="pres">
      <dgm:prSet presAssocID="{811E6753-11FE-4C2F-93CA-14EEA148CED1}" presName="node" presStyleLbl="node1" presStyleIdx="4" presStyleCnt="5">
        <dgm:presLayoutVars>
          <dgm:bulletEnabled val="1"/>
        </dgm:presLayoutVars>
      </dgm:prSet>
      <dgm:spPr/>
    </dgm:pt>
  </dgm:ptLst>
  <dgm:cxnLst>
    <dgm:cxn modelId="{9A70D503-B795-4E3B-A443-CAF1629AD883}" type="presOf" srcId="{954B8887-0B81-4583-9C32-76EBEAB99CA2}" destId="{5BCA7C87-6F55-44D2-8168-9F60BD85A3D3}" srcOrd="0" destOrd="0" presId="urn:microsoft.com/office/officeart/2005/8/layout/default"/>
    <dgm:cxn modelId="{C6A90537-4A86-45F1-986F-9D67844679CA}" type="presOf" srcId="{78B83246-3995-450C-8825-F34827A66D62}" destId="{0A98F384-4FA7-4956-8B83-33C039F18737}" srcOrd="0" destOrd="0" presId="urn:microsoft.com/office/officeart/2005/8/layout/default"/>
    <dgm:cxn modelId="{594B8B54-B446-434C-B150-024AE2EF30FC}" type="presOf" srcId="{811E6753-11FE-4C2F-93CA-14EEA148CED1}" destId="{61D95B2A-5DF5-4E4F-818F-FE5829847FBA}" srcOrd="0" destOrd="0" presId="urn:microsoft.com/office/officeart/2005/8/layout/default"/>
    <dgm:cxn modelId="{6FFC5AA1-933B-4411-9E11-480453416B1E}" type="presOf" srcId="{994C7C9E-95A2-40C6-BACB-01ABADF4F6BD}" destId="{7B36D102-44EE-4926-9F5B-94290A852F61}" srcOrd="0" destOrd="0" presId="urn:microsoft.com/office/officeart/2005/8/layout/default"/>
    <dgm:cxn modelId="{F52C83A3-D9E6-4401-994A-B260EB7CC5AC}" srcId="{954B8887-0B81-4583-9C32-76EBEAB99CA2}" destId="{994C7C9E-95A2-40C6-BACB-01ABADF4F6BD}" srcOrd="1" destOrd="0" parTransId="{56881B72-8586-4929-BD89-BACDB458D5DF}" sibTransId="{7CF98810-068E-4856-B383-AF92C3E9A7B3}"/>
    <dgm:cxn modelId="{ED222DAB-1996-486F-9C1B-FB3AA988B785}" type="presOf" srcId="{039D376C-53AF-4048-BD3B-8DE56DCAD503}" destId="{B39FB7C2-C502-4FC9-AEF8-8E9DE7232D80}" srcOrd="0" destOrd="0" presId="urn:microsoft.com/office/officeart/2005/8/layout/default"/>
    <dgm:cxn modelId="{D25AABAE-D0DD-4043-BAD7-C8C6FFAD6452}" srcId="{954B8887-0B81-4583-9C32-76EBEAB99CA2}" destId="{039D376C-53AF-4048-BD3B-8DE56DCAD503}" srcOrd="2" destOrd="0" parTransId="{AF47477D-01D4-424D-B288-F955600F071B}" sibTransId="{B6EEBD84-4841-45AE-BE5E-7B8579D751EA}"/>
    <dgm:cxn modelId="{A5EBEEB3-2B03-4434-B216-A8CBA7129867}" srcId="{954B8887-0B81-4583-9C32-76EBEAB99CA2}" destId="{811E6753-11FE-4C2F-93CA-14EEA148CED1}" srcOrd="4" destOrd="0" parTransId="{8808E521-50F8-425A-8F07-7122E037D55F}" sibTransId="{EB604F13-6CC5-49AE-8A7D-1B7013F15ECC}"/>
    <dgm:cxn modelId="{088981D2-FBB1-4E13-876B-370032C59228}" srcId="{954B8887-0B81-4583-9C32-76EBEAB99CA2}" destId="{78B83246-3995-450C-8825-F34827A66D62}" srcOrd="3" destOrd="0" parTransId="{3736CE51-0149-4F16-A97E-A25BC70EB814}" sibTransId="{A48C8EF2-394A-4DDA-8A12-828459119E4C}"/>
    <dgm:cxn modelId="{51C681DC-964C-4D08-A8AB-70358734CF3E}" srcId="{954B8887-0B81-4583-9C32-76EBEAB99CA2}" destId="{03BB3177-BA1A-4CB9-99FD-7E1201F693B6}" srcOrd="0" destOrd="0" parTransId="{473618B5-4031-48A3-A7AB-F02A86FD8AA0}" sibTransId="{7ABF9114-FE32-491E-9E9C-6B603A863CCC}"/>
    <dgm:cxn modelId="{796B67F2-D870-45C0-A645-F83B4048730A}" type="presOf" srcId="{03BB3177-BA1A-4CB9-99FD-7E1201F693B6}" destId="{4D1A5B1C-D5DE-458D-A2C5-ACD7645883DB}" srcOrd="0" destOrd="0" presId="urn:microsoft.com/office/officeart/2005/8/layout/default"/>
    <dgm:cxn modelId="{A8CD980D-E240-4212-AE0B-76B7CE9FA53E}" type="presParOf" srcId="{5BCA7C87-6F55-44D2-8168-9F60BD85A3D3}" destId="{4D1A5B1C-D5DE-458D-A2C5-ACD7645883DB}" srcOrd="0" destOrd="0" presId="urn:microsoft.com/office/officeart/2005/8/layout/default"/>
    <dgm:cxn modelId="{4C91B1BC-97DD-40E8-BA73-BECE2147AEAF}" type="presParOf" srcId="{5BCA7C87-6F55-44D2-8168-9F60BD85A3D3}" destId="{45284B86-762E-46A4-9ABA-A3185EBF07CD}" srcOrd="1" destOrd="0" presId="urn:microsoft.com/office/officeart/2005/8/layout/default"/>
    <dgm:cxn modelId="{3BB5116F-843D-418A-ACA7-836CD22AFEB6}" type="presParOf" srcId="{5BCA7C87-6F55-44D2-8168-9F60BD85A3D3}" destId="{7B36D102-44EE-4926-9F5B-94290A852F61}" srcOrd="2" destOrd="0" presId="urn:microsoft.com/office/officeart/2005/8/layout/default"/>
    <dgm:cxn modelId="{E230CBDC-FEFA-4CE1-A7D7-FB34E9A545D2}" type="presParOf" srcId="{5BCA7C87-6F55-44D2-8168-9F60BD85A3D3}" destId="{795E29BD-9342-426E-9DA7-AF3F0D3843B9}" srcOrd="3" destOrd="0" presId="urn:microsoft.com/office/officeart/2005/8/layout/default"/>
    <dgm:cxn modelId="{02F36C02-F38F-44CE-B504-80DD751EEF63}" type="presParOf" srcId="{5BCA7C87-6F55-44D2-8168-9F60BD85A3D3}" destId="{B39FB7C2-C502-4FC9-AEF8-8E9DE7232D80}" srcOrd="4" destOrd="0" presId="urn:microsoft.com/office/officeart/2005/8/layout/default"/>
    <dgm:cxn modelId="{B83F0209-2ADA-4BC3-BA1D-C968931A454B}" type="presParOf" srcId="{5BCA7C87-6F55-44D2-8168-9F60BD85A3D3}" destId="{21446A3B-1F03-4280-BECF-7503D8E64F21}" srcOrd="5" destOrd="0" presId="urn:microsoft.com/office/officeart/2005/8/layout/default"/>
    <dgm:cxn modelId="{20F1FE8D-8B11-4063-8AA7-CDAC0E347AC1}" type="presParOf" srcId="{5BCA7C87-6F55-44D2-8168-9F60BD85A3D3}" destId="{0A98F384-4FA7-4956-8B83-33C039F18737}" srcOrd="6" destOrd="0" presId="urn:microsoft.com/office/officeart/2005/8/layout/default"/>
    <dgm:cxn modelId="{92C0EF21-727B-4C0B-AC41-9CC1F85584E7}" type="presParOf" srcId="{5BCA7C87-6F55-44D2-8168-9F60BD85A3D3}" destId="{B049A36D-5286-4CAC-AF9A-21380FC1B35B}" srcOrd="7" destOrd="0" presId="urn:microsoft.com/office/officeart/2005/8/layout/default"/>
    <dgm:cxn modelId="{ADB81E47-B732-4426-A41A-A56A9252A026}" type="presParOf" srcId="{5BCA7C87-6F55-44D2-8168-9F60BD85A3D3}" destId="{61D95B2A-5DF5-4E4F-818F-FE5829847FB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C7EB2237-5D0A-4E09-ABE8-10F0EF0F941E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E811BE-861F-4E03-87FE-009614997578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об объявлении забастовки принимается собранием (конференцией) работников по предложению представительного органа работников, уполномоченного на разрешение коллективного спора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78AB0E-D680-4D3B-8CA1-F9BA33E198FA}" type="parTrans" cxnId="{72205509-65BD-405C-996E-3DF50999265D}">
      <dgm:prSet/>
      <dgm:spPr/>
      <dgm:t>
        <a:bodyPr/>
        <a:lstStyle/>
        <a:p>
          <a:endParaRPr lang="ru-RU"/>
        </a:p>
      </dgm:t>
    </dgm:pt>
    <dgm:pt modelId="{0627BEE2-532F-44C4-ABF7-3808E763E054}" type="sibTrans" cxnId="{72205509-65BD-405C-996E-3DF50999265D}">
      <dgm:prSet/>
      <dgm:spPr/>
      <dgm:t>
        <a:bodyPr/>
        <a:lstStyle/>
        <a:p>
          <a:endParaRPr lang="ru-RU"/>
        </a:p>
      </dgm:t>
    </dgm:pt>
    <dgm:pt modelId="{EB1799DB-25D4-404F-BFED-B2BA29B8242B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Если решение о забастовке принимается профсоюзом, то </a:t>
          </a:r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принимается собранием (конференцией) работников данного работодателя без проведения примирительных процедур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12C7AE-39D9-422D-8CE5-47DF6D3636CE}" type="parTrans" cxnId="{0A63F730-1BCF-4153-8618-649C9441EBDE}">
      <dgm:prSet/>
      <dgm:spPr/>
      <dgm:t>
        <a:bodyPr/>
        <a:lstStyle/>
        <a:p>
          <a:endParaRPr lang="ru-RU"/>
        </a:p>
      </dgm:t>
    </dgm:pt>
    <dgm:pt modelId="{4548350A-62E0-42DA-9040-21B8E73012ED}" type="sibTrans" cxnId="{0A63F730-1BCF-4153-8618-649C9441EBDE}">
      <dgm:prSet/>
      <dgm:spPr/>
      <dgm:t>
        <a:bodyPr/>
        <a:lstStyle/>
        <a:p>
          <a:endParaRPr lang="ru-RU"/>
        </a:p>
      </dgm:t>
    </dgm:pt>
    <dgm:pt modelId="{04DA332A-B7E1-4CB3-9E01-8A7222E26E64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Собрание правомочно при присутствии более ½ работников (конференция – 2/3 делегатов). </a:t>
          </a:r>
          <a:r>
            <a:rPr lang="ru-RU" sz="1400" b="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обязан предоставить помещение и создать необходимые условия для проведения собрания (конференции) работников и не имеет права препятствовать его (ее) проведению</a:t>
          </a:r>
          <a:r>
            <a:rPr lang="ru-RU" sz="1400" b="0" dirty="0"/>
            <a:t>.</a:t>
          </a:r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80205958-55CD-43E7-9E51-DF2347716BFD}" type="parTrans" cxnId="{929DA6A5-1D38-4834-9057-A9D397DF2FBC}">
      <dgm:prSet/>
      <dgm:spPr/>
      <dgm:t>
        <a:bodyPr/>
        <a:lstStyle/>
        <a:p>
          <a:endParaRPr lang="ru-RU"/>
        </a:p>
      </dgm:t>
    </dgm:pt>
    <dgm:pt modelId="{41AAC3BA-5DDE-492D-AE50-F8B594375675}" type="sibTrans" cxnId="{929DA6A5-1D38-4834-9057-A9D397DF2FBC}">
      <dgm:prSet/>
      <dgm:spPr/>
      <dgm:t>
        <a:bodyPr/>
        <a:lstStyle/>
        <a:p>
          <a:endParaRPr lang="ru-RU"/>
        </a:p>
      </dgm:t>
    </dgm:pt>
    <dgm:pt modelId="{34E51EAA-8A99-4B34-814E-BEF046EACA0E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600" b="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обязан предоставить помещение и создать необходимые условия для проведения собрания (конференции) работников и не имеет права препятствовать его (ее) проведению</a:t>
          </a:r>
          <a:r>
            <a:rPr lang="ru-RU" sz="1600" b="0" dirty="0"/>
            <a:t>. 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71D5B4-AF95-4F15-820D-0334F1544394}" type="parTrans" cxnId="{837BF060-454C-4C63-BE0F-E477D8E4AE85}">
      <dgm:prSet/>
      <dgm:spPr/>
      <dgm:t>
        <a:bodyPr/>
        <a:lstStyle/>
        <a:p>
          <a:endParaRPr lang="ru-RU"/>
        </a:p>
      </dgm:t>
    </dgm:pt>
    <dgm:pt modelId="{76127306-1BC8-49A0-A762-B615150C16A2}" type="sibTrans" cxnId="{837BF060-454C-4C63-BE0F-E477D8E4AE85}">
      <dgm:prSet/>
      <dgm:spPr/>
      <dgm:t>
        <a:bodyPr/>
        <a:lstStyle/>
        <a:p>
          <a:endParaRPr lang="ru-RU"/>
        </a:p>
      </dgm:t>
    </dgm:pt>
    <dgm:pt modelId="{2255CF10-11C0-4DF0-9301-145DD31747D4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О начале забастовки работодатель предупреждается не позднее, чем за 5 рабочих дней (если объявил профсоюз – не менее, чем за 7 рабочих дней. Работодатель предупреждает о предстоящей забастовке соответствующий государственный орган по урегулированию коллективных трудовых споров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647F7D95-2F55-481E-B364-7E3500A0EAA3}" type="parTrans" cxnId="{91418366-DE47-457D-87F9-E3E3AF656B39}">
      <dgm:prSet/>
      <dgm:spPr/>
      <dgm:t>
        <a:bodyPr/>
        <a:lstStyle/>
        <a:p>
          <a:endParaRPr lang="ru-RU"/>
        </a:p>
      </dgm:t>
    </dgm:pt>
    <dgm:pt modelId="{F93328D6-B47B-4CF0-A569-9489747232A9}" type="sibTrans" cxnId="{91418366-DE47-457D-87F9-E3E3AF656B39}">
      <dgm:prSet/>
      <dgm:spPr/>
      <dgm:t>
        <a:bodyPr/>
        <a:lstStyle/>
        <a:p>
          <a:endParaRPr lang="ru-RU"/>
        </a:p>
      </dgm:t>
    </dgm:pt>
    <dgm:pt modelId="{10B79FA6-9D63-4C72-AB97-96ECAB6C7970}">
      <dgm:prSet custT="1"/>
      <dgm:spPr/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принято, если проголосовало более ½ присутствующих. Если невозможно собрать работников, то при получении более ½ подписей работников.</a:t>
          </a:r>
        </a:p>
      </dgm:t>
    </dgm:pt>
    <dgm:pt modelId="{CBB670C3-1943-49A3-89C7-340CDA664087}" type="parTrans" cxnId="{BB5C9956-9F4C-483D-9DCB-82C24E63AD7C}">
      <dgm:prSet/>
      <dgm:spPr/>
      <dgm:t>
        <a:bodyPr/>
        <a:lstStyle/>
        <a:p>
          <a:endParaRPr lang="ru-RU"/>
        </a:p>
      </dgm:t>
    </dgm:pt>
    <dgm:pt modelId="{8105157C-A3BE-4202-9FDF-9D40BD2C6EE6}" type="sibTrans" cxnId="{BB5C9956-9F4C-483D-9DCB-82C24E63AD7C}">
      <dgm:prSet/>
      <dgm:spPr/>
      <dgm:t>
        <a:bodyPr/>
        <a:lstStyle/>
        <a:p>
          <a:endParaRPr lang="ru-RU"/>
        </a:p>
      </dgm:t>
    </dgm:pt>
    <dgm:pt modelId="{CCDF79F8-CB80-4DC0-9E5D-3FD3DA4E9C75}" type="pres">
      <dgm:prSet presAssocID="{C7EB2237-5D0A-4E09-ABE8-10F0EF0F941E}" presName="Name0" presStyleCnt="0">
        <dgm:presLayoutVars>
          <dgm:chMax val="7"/>
          <dgm:chPref val="7"/>
          <dgm:dir/>
        </dgm:presLayoutVars>
      </dgm:prSet>
      <dgm:spPr/>
    </dgm:pt>
    <dgm:pt modelId="{E639F7A5-FBFE-4E8A-8EA0-6730AE2D75CB}" type="pres">
      <dgm:prSet presAssocID="{C7EB2237-5D0A-4E09-ABE8-10F0EF0F941E}" presName="Name1" presStyleCnt="0"/>
      <dgm:spPr/>
    </dgm:pt>
    <dgm:pt modelId="{AD1F05B0-376E-43C9-9962-02CAC1BC1C6E}" type="pres">
      <dgm:prSet presAssocID="{C7EB2237-5D0A-4E09-ABE8-10F0EF0F941E}" presName="cycle" presStyleCnt="0"/>
      <dgm:spPr/>
    </dgm:pt>
    <dgm:pt modelId="{0FEF4D07-4CD1-4280-BF3D-335741E19B20}" type="pres">
      <dgm:prSet presAssocID="{C7EB2237-5D0A-4E09-ABE8-10F0EF0F941E}" presName="srcNode" presStyleLbl="node1" presStyleIdx="0" presStyleCnt="6"/>
      <dgm:spPr/>
    </dgm:pt>
    <dgm:pt modelId="{43A607CF-7E36-4D93-9B70-8F41EF7941BA}" type="pres">
      <dgm:prSet presAssocID="{C7EB2237-5D0A-4E09-ABE8-10F0EF0F941E}" presName="conn" presStyleLbl="parChTrans1D2" presStyleIdx="0" presStyleCnt="1"/>
      <dgm:spPr/>
    </dgm:pt>
    <dgm:pt modelId="{85C3E140-435E-4594-8E0B-F64BE2537C91}" type="pres">
      <dgm:prSet presAssocID="{C7EB2237-5D0A-4E09-ABE8-10F0EF0F941E}" presName="extraNode" presStyleLbl="node1" presStyleIdx="0" presStyleCnt="6"/>
      <dgm:spPr/>
    </dgm:pt>
    <dgm:pt modelId="{8CB97BAA-06EF-4C60-9241-4C2E758605C8}" type="pres">
      <dgm:prSet presAssocID="{C7EB2237-5D0A-4E09-ABE8-10F0EF0F941E}" presName="dstNode" presStyleLbl="node1" presStyleIdx="0" presStyleCnt="6"/>
      <dgm:spPr/>
    </dgm:pt>
    <dgm:pt modelId="{76F4F85D-AE56-4383-A8B1-B0C557077D15}" type="pres">
      <dgm:prSet presAssocID="{05E811BE-861F-4E03-87FE-009614997578}" presName="text_1" presStyleLbl="node1" presStyleIdx="0" presStyleCnt="6">
        <dgm:presLayoutVars>
          <dgm:bulletEnabled val="1"/>
        </dgm:presLayoutVars>
      </dgm:prSet>
      <dgm:spPr/>
    </dgm:pt>
    <dgm:pt modelId="{F00F0E54-47F4-4EFE-9537-8AA9C6DA1980}" type="pres">
      <dgm:prSet presAssocID="{05E811BE-861F-4E03-87FE-009614997578}" presName="accent_1" presStyleCnt="0"/>
      <dgm:spPr/>
    </dgm:pt>
    <dgm:pt modelId="{A6E7AC06-E447-481C-80D0-18734A34C252}" type="pres">
      <dgm:prSet presAssocID="{05E811BE-861F-4E03-87FE-009614997578}" presName="accentRepeatNode" presStyleLbl="solidFgAcc1" presStyleIdx="0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E6CE9F4D-F6AB-4BE3-9238-C8BEE83FE167}" type="pres">
      <dgm:prSet presAssocID="{EB1799DB-25D4-404F-BFED-B2BA29B8242B}" presName="text_2" presStyleLbl="node1" presStyleIdx="1" presStyleCnt="6">
        <dgm:presLayoutVars>
          <dgm:bulletEnabled val="1"/>
        </dgm:presLayoutVars>
      </dgm:prSet>
      <dgm:spPr/>
    </dgm:pt>
    <dgm:pt modelId="{56A86ADC-052E-428E-9E5F-8062ADD46225}" type="pres">
      <dgm:prSet presAssocID="{EB1799DB-25D4-404F-BFED-B2BA29B8242B}" presName="accent_2" presStyleCnt="0"/>
      <dgm:spPr/>
    </dgm:pt>
    <dgm:pt modelId="{031F3E4C-E44D-49EE-A18D-997F90B03EBA}" type="pres">
      <dgm:prSet presAssocID="{EB1799DB-25D4-404F-BFED-B2BA29B8242B}" presName="accentRepeatNode" presStyleLbl="solidFgAcc1" presStyleIdx="1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A402993-F709-4A1D-B06B-D0F9005A256A}" type="pres">
      <dgm:prSet presAssocID="{04DA332A-B7E1-4CB3-9E01-8A7222E26E64}" presName="text_3" presStyleLbl="node1" presStyleIdx="2" presStyleCnt="6">
        <dgm:presLayoutVars>
          <dgm:bulletEnabled val="1"/>
        </dgm:presLayoutVars>
      </dgm:prSet>
      <dgm:spPr/>
    </dgm:pt>
    <dgm:pt modelId="{76165EA2-037C-4282-AF92-A6A112704E8F}" type="pres">
      <dgm:prSet presAssocID="{04DA332A-B7E1-4CB3-9E01-8A7222E26E64}" presName="accent_3" presStyleCnt="0"/>
      <dgm:spPr/>
    </dgm:pt>
    <dgm:pt modelId="{744C4DB5-CBAF-44A9-91C6-E3619B262CFE}" type="pres">
      <dgm:prSet presAssocID="{04DA332A-B7E1-4CB3-9E01-8A7222E26E64}" presName="accentRepeatNode" presStyleLbl="solidFgAcc1" presStyleIdx="2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07D2A6C-EFCA-4734-BF1A-3BE7CDC0DCEB}" type="pres">
      <dgm:prSet presAssocID="{34E51EAA-8A99-4B34-814E-BEF046EACA0E}" presName="text_4" presStyleLbl="node1" presStyleIdx="3" presStyleCnt="6">
        <dgm:presLayoutVars>
          <dgm:bulletEnabled val="1"/>
        </dgm:presLayoutVars>
      </dgm:prSet>
      <dgm:spPr/>
    </dgm:pt>
    <dgm:pt modelId="{E0A09C7B-9035-409E-999D-DFB6737A22C7}" type="pres">
      <dgm:prSet presAssocID="{34E51EAA-8A99-4B34-814E-BEF046EACA0E}" presName="accent_4" presStyleCnt="0"/>
      <dgm:spPr/>
    </dgm:pt>
    <dgm:pt modelId="{F73EE0B4-864A-4215-AD1D-41C78A66754D}" type="pres">
      <dgm:prSet presAssocID="{34E51EAA-8A99-4B34-814E-BEF046EACA0E}" presName="accentRepeatNode" presStyleLbl="solidFgAcc1" presStyleIdx="3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876C356-2363-4A17-9911-44E7513D384F}" type="pres">
      <dgm:prSet presAssocID="{2255CF10-11C0-4DF0-9301-145DD31747D4}" presName="text_5" presStyleLbl="node1" presStyleIdx="4" presStyleCnt="6">
        <dgm:presLayoutVars>
          <dgm:bulletEnabled val="1"/>
        </dgm:presLayoutVars>
      </dgm:prSet>
      <dgm:spPr/>
    </dgm:pt>
    <dgm:pt modelId="{20DD7CC1-E878-4FFD-AFF2-D72D0B10AEA2}" type="pres">
      <dgm:prSet presAssocID="{2255CF10-11C0-4DF0-9301-145DD31747D4}" presName="accent_5" presStyleCnt="0"/>
      <dgm:spPr/>
    </dgm:pt>
    <dgm:pt modelId="{468C969F-D9E2-466E-ACFF-D8AC2EF2DE7E}" type="pres">
      <dgm:prSet presAssocID="{2255CF10-11C0-4DF0-9301-145DD31747D4}" presName="accentRepeatNode" presStyleLbl="solidFgAcc1" presStyleIdx="4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263B2C6-F005-48AD-8183-56BADE0CD954}" type="pres">
      <dgm:prSet presAssocID="{10B79FA6-9D63-4C72-AB97-96ECAB6C7970}" presName="text_6" presStyleLbl="node1" presStyleIdx="5" presStyleCnt="6">
        <dgm:presLayoutVars>
          <dgm:bulletEnabled val="1"/>
        </dgm:presLayoutVars>
      </dgm:prSet>
      <dgm:spPr/>
    </dgm:pt>
    <dgm:pt modelId="{FAB2825A-C04F-486F-AA53-83C2DB6A87C9}" type="pres">
      <dgm:prSet presAssocID="{10B79FA6-9D63-4C72-AB97-96ECAB6C7970}" presName="accent_6" presStyleCnt="0"/>
      <dgm:spPr/>
    </dgm:pt>
    <dgm:pt modelId="{CFE87E8A-9D5C-4824-BD20-A4A9F346162B}" type="pres">
      <dgm:prSet presAssocID="{10B79FA6-9D63-4C72-AB97-96ECAB6C7970}" presName="accentRepeatNode" presStyleLbl="solidFgAcc1" presStyleIdx="5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72205509-65BD-405C-996E-3DF50999265D}" srcId="{C7EB2237-5D0A-4E09-ABE8-10F0EF0F941E}" destId="{05E811BE-861F-4E03-87FE-009614997578}" srcOrd="0" destOrd="0" parTransId="{0378AB0E-D680-4D3B-8CA1-F9BA33E198FA}" sibTransId="{0627BEE2-532F-44C4-ABF7-3808E763E054}"/>
    <dgm:cxn modelId="{98E5F310-9DC6-46BE-A22A-3C07EACE7FCE}" type="presOf" srcId="{34E51EAA-8A99-4B34-814E-BEF046EACA0E}" destId="{307D2A6C-EFCA-4734-BF1A-3BE7CDC0DCEB}" srcOrd="0" destOrd="0" presId="urn:microsoft.com/office/officeart/2008/layout/VerticalCurvedList"/>
    <dgm:cxn modelId="{0A63F730-1BCF-4153-8618-649C9441EBDE}" srcId="{C7EB2237-5D0A-4E09-ABE8-10F0EF0F941E}" destId="{EB1799DB-25D4-404F-BFED-B2BA29B8242B}" srcOrd="1" destOrd="0" parTransId="{4612C7AE-39D9-422D-8CE5-47DF6D3636CE}" sibTransId="{4548350A-62E0-42DA-9040-21B8E73012ED}"/>
    <dgm:cxn modelId="{837BF060-454C-4C63-BE0F-E477D8E4AE85}" srcId="{C7EB2237-5D0A-4E09-ABE8-10F0EF0F941E}" destId="{34E51EAA-8A99-4B34-814E-BEF046EACA0E}" srcOrd="3" destOrd="0" parTransId="{8F71D5B4-AF95-4F15-820D-0334F1544394}" sibTransId="{76127306-1BC8-49A0-A762-B615150C16A2}"/>
    <dgm:cxn modelId="{AB1D7C45-1DED-4E4F-BCBB-DFA1F19E5CA1}" type="presOf" srcId="{2255CF10-11C0-4DF0-9301-145DD31747D4}" destId="{0876C356-2363-4A17-9911-44E7513D384F}" srcOrd="0" destOrd="0" presId="urn:microsoft.com/office/officeart/2008/layout/VerticalCurvedList"/>
    <dgm:cxn modelId="{13F74246-709A-45E4-8D1A-A58025997C38}" type="presOf" srcId="{05E811BE-861F-4E03-87FE-009614997578}" destId="{76F4F85D-AE56-4383-A8B1-B0C557077D15}" srcOrd="0" destOrd="0" presId="urn:microsoft.com/office/officeart/2008/layout/VerticalCurvedList"/>
    <dgm:cxn modelId="{91418366-DE47-457D-87F9-E3E3AF656B39}" srcId="{C7EB2237-5D0A-4E09-ABE8-10F0EF0F941E}" destId="{2255CF10-11C0-4DF0-9301-145DD31747D4}" srcOrd="4" destOrd="0" parTransId="{647F7D95-2F55-481E-B364-7E3500A0EAA3}" sibTransId="{F93328D6-B47B-4CF0-A569-9489747232A9}"/>
    <dgm:cxn modelId="{90467956-83F7-4492-B900-71A5B2C333D7}" type="presOf" srcId="{10B79FA6-9D63-4C72-AB97-96ECAB6C7970}" destId="{8263B2C6-F005-48AD-8183-56BADE0CD954}" srcOrd="0" destOrd="0" presId="urn:microsoft.com/office/officeart/2008/layout/VerticalCurvedList"/>
    <dgm:cxn modelId="{BB5C9956-9F4C-483D-9DCB-82C24E63AD7C}" srcId="{C7EB2237-5D0A-4E09-ABE8-10F0EF0F941E}" destId="{10B79FA6-9D63-4C72-AB97-96ECAB6C7970}" srcOrd="5" destOrd="0" parTransId="{CBB670C3-1943-49A3-89C7-340CDA664087}" sibTransId="{8105157C-A3BE-4202-9FDF-9D40BD2C6EE6}"/>
    <dgm:cxn modelId="{929DA6A5-1D38-4834-9057-A9D397DF2FBC}" srcId="{C7EB2237-5D0A-4E09-ABE8-10F0EF0F941E}" destId="{04DA332A-B7E1-4CB3-9E01-8A7222E26E64}" srcOrd="2" destOrd="0" parTransId="{80205958-55CD-43E7-9E51-DF2347716BFD}" sibTransId="{41AAC3BA-5DDE-492D-AE50-F8B594375675}"/>
    <dgm:cxn modelId="{0453D5EA-B9BF-4141-AC13-915304CAA81C}" type="presOf" srcId="{EB1799DB-25D4-404F-BFED-B2BA29B8242B}" destId="{E6CE9F4D-F6AB-4BE3-9238-C8BEE83FE167}" srcOrd="0" destOrd="0" presId="urn:microsoft.com/office/officeart/2008/layout/VerticalCurvedList"/>
    <dgm:cxn modelId="{D3EA2DEB-7F00-4197-A56D-51576185BC95}" type="presOf" srcId="{04DA332A-B7E1-4CB3-9E01-8A7222E26E64}" destId="{0A402993-F709-4A1D-B06B-D0F9005A256A}" srcOrd="0" destOrd="0" presId="urn:microsoft.com/office/officeart/2008/layout/VerticalCurvedList"/>
    <dgm:cxn modelId="{BB6408FB-081A-44FC-9491-97524EA855BE}" type="presOf" srcId="{0627BEE2-532F-44C4-ABF7-3808E763E054}" destId="{43A607CF-7E36-4D93-9B70-8F41EF7941BA}" srcOrd="0" destOrd="0" presId="urn:microsoft.com/office/officeart/2008/layout/VerticalCurvedList"/>
    <dgm:cxn modelId="{DF1E55FF-8D1B-4B6D-B763-112BDFD72A2C}" type="presOf" srcId="{C7EB2237-5D0A-4E09-ABE8-10F0EF0F941E}" destId="{CCDF79F8-CB80-4DC0-9E5D-3FD3DA4E9C75}" srcOrd="0" destOrd="0" presId="urn:microsoft.com/office/officeart/2008/layout/VerticalCurvedList"/>
    <dgm:cxn modelId="{5EFC8F13-8118-43F0-ABFF-FB6DBBBB26FD}" type="presParOf" srcId="{CCDF79F8-CB80-4DC0-9E5D-3FD3DA4E9C75}" destId="{E639F7A5-FBFE-4E8A-8EA0-6730AE2D75CB}" srcOrd="0" destOrd="0" presId="urn:microsoft.com/office/officeart/2008/layout/VerticalCurvedList"/>
    <dgm:cxn modelId="{5CB2397B-BC36-42D4-BA18-318D23057C90}" type="presParOf" srcId="{E639F7A5-FBFE-4E8A-8EA0-6730AE2D75CB}" destId="{AD1F05B0-376E-43C9-9962-02CAC1BC1C6E}" srcOrd="0" destOrd="0" presId="urn:microsoft.com/office/officeart/2008/layout/VerticalCurvedList"/>
    <dgm:cxn modelId="{E3AB2873-426C-4455-A4EA-D5E77C9A5AED}" type="presParOf" srcId="{AD1F05B0-376E-43C9-9962-02CAC1BC1C6E}" destId="{0FEF4D07-4CD1-4280-BF3D-335741E19B20}" srcOrd="0" destOrd="0" presId="urn:microsoft.com/office/officeart/2008/layout/VerticalCurvedList"/>
    <dgm:cxn modelId="{B3DA3062-CF7A-460B-BEA5-4FDB30F2B58E}" type="presParOf" srcId="{AD1F05B0-376E-43C9-9962-02CAC1BC1C6E}" destId="{43A607CF-7E36-4D93-9B70-8F41EF7941BA}" srcOrd="1" destOrd="0" presId="urn:microsoft.com/office/officeart/2008/layout/VerticalCurvedList"/>
    <dgm:cxn modelId="{AD4BB88E-13E9-46D9-90B5-049F7AF5004C}" type="presParOf" srcId="{AD1F05B0-376E-43C9-9962-02CAC1BC1C6E}" destId="{85C3E140-435E-4594-8E0B-F64BE2537C91}" srcOrd="2" destOrd="0" presId="urn:microsoft.com/office/officeart/2008/layout/VerticalCurvedList"/>
    <dgm:cxn modelId="{117BDC50-4632-4683-BE2D-3423CA5E50E5}" type="presParOf" srcId="{AD1F05B0-376E-43C9-9962-02CAC1BC1C6E}" destId="{8CB97BAA-06EF-4C60-9241-4C2E758605C8}" srcOrd="3" destOrd="0" presId="urn:microsoft.com/office/officeart/2008/layout/VerticalCurvedList"/>
    <dgm:cxn modelId="{DB99AD98-FAB3-4AF5-B03B-3E0A2A1846B1}" type="presParOf" srcId="{E639F7A5-FBFE-4E8A-8EA0-6730AE2D75CB}" destId="{76F4F85D-AE56-4383-A8B1-B0C557077D15}" srcOrd="1" destOrd="0" presId="urn:microsoft.com/office/officeart/2008/layout/VerticalCurvedList"/>
    <dgm:cxn modelId="{2FEEAA35-25EA-4E35-B85C-23D033F5C270}" type="presParOf" srcId="{E639F7A5-FBFE-4E8A-8EA0-6730AE2D75CB}" destId="{F00F0E54-47F4-4EFE-9537-8AA9C6DA1980}" srcOrd="2" destOrd="0" presId="urn:microsoft.com/office/officeart/2008/layout/VerticalCurvedList"/>
    <dgm:cxn modelId="{9F12E547-A526-46D0-B898-809E52DA1538}" type="presParOf" srcId="{F00F0E54-47F4-4EFE-9537-8AA9C6DA1980}" destId="{A6E7AC06-E447-481C-80D0-18734A34C252}" srcOrd="0" destOrd="0" presId="urn:microsoft.com/office/officeart/2008/layout/VerticalCurvedList"/>
    <dgm:cxn modelId="{9C4CD8D2-7724-461C-A2DF-E4C2FCF3123B}" type="presParOf" srcId="{E639F7A5-FBFE-4E8A-8EA0-6730AE2D75CB}" destId="{E6CE9F4D-F6AB-4BE3-9238-C8BEE83FE167}" srcOrd="3" destOrd="0" presId="urn:microsoft.com/office/officeart/2008/layout/VerticalCurvedList"/>
    <dgm:cxn modelId="{85440EFC-1EB6-476A-9BBA-5507A1C196BE}" type="presParOf" srcId="{E639F7A5-FBFE-4E8A-8EA0-6730AE2D75CB}" destId="{56A86ADC-052E-428E-9E5F-8062ADD46225}" srcOrd="4" destOrd="0" presId="urn:microsoft.com/office/officeart/2008/layout/VerticalCurvedList"/>
    <dgm:cxn modelId="{925BB9AA-9F58-41E8-B6DF-5C2D377F928A}" type="presParOf" srcId="{56A86ADC-052E-428E-9E5F-8062ADD46225}" destId="{031F3E4C-E44D-49EE-A18D-997F90B03EBA}" srcOrd="0" destOrd="0" presId="urn:microsoft.com/office/officeart/2008/layout/VerticalCurvedList"/>
    <dgm:cxn modelId="{DEB24438-3579-4C37-A7CD-638256C50568}" type="presParOf" srcId="{E639F7A5-FBFE-4E8A-8EA0-6730AE2D75CB}" destId="{0A402993-F709-4A1D-B06B-D0F9005A256A}" srcOrd="5" destOrd="0" presId="urn:microsoft.com/office/officeart/2008/layout/VerticalCurvedList"/>
    <dgm:cxn modelId="{9F23F7BE-32BF-40DA-84CC-76A26E1B7165}" type="presParOf" srcId="{E639F7A5-FBFE-4E8A-8EA0-6730AE2D75CB}" destId="{76165EA2-037C-4282-AF92-A6A112704E8F}" srcOrd="6" destOrd="0" presId="urn:microsoft.com/office/officeart/2008/layout/VerticalCurvedList"/>
    <dgm:cxn modelId="{7A0CBB32-CAB3-4266-89A3-C760CECDC896}" type="presParOf" srcId="{76165EA2-037C-4282-AF92-A6A112704E8F}" destId="{744C4DB5-CBAF-44A9-91C6-E3619B262CFE}" srcOrd="0" destOrd="0" presId="urn:microsoft.com/office/officeart/2008/layout/VerticalCurvedList"/>
    <dgm:cxn modelId="{F662B518-1FB1-4BAC-9127-F01733BE2062}" type="presParOf" srcId="{E639F7A5-FBFE-4E8A-8EA0-6730AE2D75CB}" destId="{307D2A6C-EFCA-4734-BF1A-3BE7CDC0DCEB}" srcOrd="7" destOrd="0" presId="urn:microsoft.com/office/officeart/2008/layout/VerticalCurvedList"/>
    <dgm:cxn modelId="{56F40593-79D9-4408-873C-7C2A4A0A029D}" type="presParOf" srcId="{E639F7A5-FBFE-4E8A-8EA0-6730AE2D75CB}" destId="{E0A09C7B-9035-409E-999D-DFB6737A22C7}" srcOrd="8" destOrd="0" presId="urn:microsoft.com/office/officeart/2008/layout/VerticalCurvedList"/>
    <dgm:cxn modelId="{8CB0D955-946F-4DBC-9E33-D0181C6FB52D}" type="presParOf" srcId="{E0A09C7B-9035-409E-999D-DFB6737A22C7}" destId="{F73EE0B4-864A-4215-AD1D-41C78A66754D}" srcOrd="0" destOrd="0" presId="urn:microsoft.com/office/officeart/2008/layout/VerticalCurvedList"/>
    <dgm:cxn modelId="{29F08042-A60F-4CDD-A0E5-075EB17E5502}" type="presParOf" srcId="{E639F7A5-FBFE-4E8A-8EA0-6730AE2D75CB}" destId="{0876C356-2363-4A17-9911-44E7513D384F}" srcOrd="9" destOrd="0" presId="urn:microsoft.com/office/officeart/2008/layout/VerticalCurvedList"/>
    <dgm:cxn modelId="{79B6EE80-27C0-4486-96EB-32ED149F61C0}" type="presParOf" srcId="{E639F7A5-FBFE-4E8A-8EA0-6730AE2D75CB}" destId="{20DD7CC1-E878-4FFD-AFF2-D72D0B10AEA2}" srcOrd="10" destOrd="0" presId="urn:microsoft.com/office/officeart/2008/layout/VerticalCurvedList"/>
    <dgm:cxn modelId="{130C80C2-B821-4ADC-86B7-8EF70C06841E}" type="presParOf" srcId="{20DD7CC1-E878-4FFD-AFF2-D72D0B10AEA2}" destId="{468C969F-D9E2-466E-ACFF-D8AC2EF2DE7E}" srcOrd="0" destOrd="0" presId="urn:microsoft.com/office/officeart/2008/layout/VerticalCurvedList"/>
    <dgm:cxn modelId="{ED0D9D74-BA8E-4486-BA7F-FE7EB9E7AE4F}" type="presParOf" srcId="{E639F7A5-FBFE-4E8A-8EA0-6730AE2D75CB}" destId="{8263B2C6-F005-48AD-8183-56BADE0CD954}" srcOrd="11" destOrd="0" presId="urn:microsoft.com/office/officeart/2008/layout/VerticalCurvedList"/>
    <dgm:cxn modelId="{BC8C2256-9A63-4C2B-821D-B4ED11D7540B}" type="presParOf" srcId="{E639F7A5-FBFE-4E8A-8EA0-6730AE2D75CB}" destId="{FAB2825A-C04F-486F-AA53-83C2DB6A87C9}" srcOrd="12" destOrd="0" presId="urn:microsoft.com/office/officeart/2008/layout/VerticalCurvedList"/>
    <dgm:cxn modelId="{62D45C86-6C96-481C-91B4-B396FD42A628}" type="presParOf" srcId="{FAB2825A-C04F-486F-AA53-83C2DB6A87C9}" destId="{CFE87E8A-9D5C-4824-BD20-A4A9F346162B}" srcOrd="0" destOrd="0" presId="urn:microsoft.com/office/officeart/2008/layout/VerticalCurvedList"/>
  </dgm:cxnLst>
  <dgm:bg>
    <a:solidFill>
      <a:schemeClr val="bg2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C84CFD9-FA53-4E31-804D-5027AF70091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4051825-00C2-4119-98DC-2937B01CEA94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Забастовку возглавляет представительный орган работников</a:t>
          </a:r>
        </a:p>
      </dgm:t>
    </dgm:pt>
    <dgm:pt modelId="{E8589DED-9960-49D1-A8CD-33C206D9A6F9}" type="parTrans" cxnId="{B83C25C7-AD2B-4180-81BB-7FA54AF73BF9}">
      <dgm:prSet/>
      <dgm:spPr/>
      <dgm:t>
        <a:bodyPr/>
        <a:lstStyle/>
        <a:p>
          <a:endParaRPr lang="ru-RU"/>
        </a:p>
      </dgm:t>
    </dgm:pt>
    <dgm:pt modelId="{0AF2A574-2001-412C-A621-C3B27D127E3D}" type="sibTrans" cxnId="{B83C25C7-AD2B-4180-81BB-7FA54AF73BF9}">
      <dgm:prSet/>
      <dgm:spPr/>
      <dgm:t>
        <a:bodyPr/>
        <a:lstStyle/>
        <a:p>
          <a:endParaRPr lang="ru-RU"/>
        </a:p>
      </dgm:t>
    </dgm:pt>
    <dgm:pt modelId="{A1CED62A-94D6-4FA1-8690-B17019CF87B8}">
      <dgm:prSet phldrT="[Текст]"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Он имеет право:</a:t>
          </a:r>
        </a:p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созывать собрания (конференции) работников;</a:t>
          </a:r>
        </a:p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получать от работодателя информацию по вопросам, затрагивающим интересы работников;</a:t>
          </a:r>
        </a:p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привлекать специалистов для подготовки заключений по спорным вопросам;</a:t>
          </a:r>
        </a:p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приостановить забастовку</a:t>
          </a:r>
        </a:p>
      </dgm:t>
    </dgm:pt>
    <dgm:pt modelId="{1986277C-30D3-47F6-83A9-AD14ED9730C0}" type="parTrans" cxnId="{B595C790-A2F2-4036-8733-1E179DC0F23A}">
      <dgm:prSet/>
      <dgm:spPr/>
      <dgm:t>
        <a:bodyPr/>
        <a:lstStyle/>
        <a:p>
          <a:endParaRPr lang="ru-RU"/>
        </a:p>
      </dgm:t>
    </dgm:pt>
    <dgm:pt modelId="{76A5CF1B-8B9F-4666-8F1F-0AB2215BC69F}" type="sibTrans" cxnId="{B595C790-A2F2-4036-8733-1E179DC0F23A}">
      <dgm:prSet/>
      <dgm:spPr/>
      <dgm:t>
        <a:bodyPr/>
        <a:lstStyle/>
        <a:p>
          <a:endParaRPr lang="ru-RU"/>
        </a:p>
      </dgm:t>
    </dgm:pt>
    <dgm:pt modelId="{A18D07BB-2524-42A4-9D23-BACAA18882E0}">
      <dgm:prSet phldrT="[Текст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Для возобновления забастовки не требуется повторное рассмотрение коллективного трудового спора примирительной комиссией или в трудовом арбитраже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82EAC2EA-658B-47F6-9A36-842C6C2F23A8}" type="parTrans" cxnId="{0AC214B2-3802-4C16-8044-FD3D140EB26A}">
      <dgm:prSet/>
      <dgm:spPr/>
      <dgm:t>
        <a:bodyPr/>
        <a:lstStyle/>
        <a:p>
          <a:endParaRPr lang="ru-RU"/>
        </a:p>
      </dgm:t>
    </dgm:pt>
    <dgm:pt modelId="{C2E4F4E7-802C-4A54-A65D-2E60DF8AEEF4}" type="sibTrans" cxnId="{0AC214B2-3802-4C16-8044-FD3D140EB26A}">
      <dgm:prSet/>
      <dgm:spPr/>
      <dgm:t>
        <a:bodyPr/>
        <a:lstStyle/>
        <a:p>
          <a:endParaRPr lang="ru-RU"/>
        </a:p>
      </dgm:t>
    </dgm:pt>
    <dgm:pt modelId="{A36D2F13-38F2-44FB-BDF5-35C3F1C63ADA}">
      <dgm:prSet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и соответствующий государственный орган по урегулированию коллективных трудовых споров должны быть предупреждены в письменной форме о возобновлении забастовки не позднее чем за два рабочих дня, а о возобновлении забастовки, объявленной профессиональным союзом - объединение работодателей, иные представители работодателей, определенные согласно ст.34 ТК РФ, и соответствующий государственный орган по урегулированию коллективных трудовых споров должны быть предупреждены в письменной форме не позднее чем за 3 рабочих дня</a:t>
          </a:r>
        </a:p>
      </dgm:t>
    </dgm:pt>
    <dgm:pt modelId="{60331E4D-391B-49A9-9515-854BBAB275DA}" type="parTrans" cxnId="{09C4CB1E-4E58-4402-8F20-8CC1215567FC}">
      <dgm:prSet/>
      <dgm:spPr/>
      <dgm:t>
        <a:bodyPr/>
        <a:lstStyle/>
        <a:p>
          <a:endParaRPr lang="ru-RU"/>
        </a:p>
      </dgm:t>
    </dgm:pt>
    <dgm:pt modelId="{E6DBA79F-D35F-4D4B-8E3C-D23742579B6F}" type="sibTrans" cxnId="{09C4CB1E-4E58-4402-8F20-8CC1215567FC}">
      <dgm:prSet/>
      <dgm:spPr/>
      <dgm:t>
        <a:bodyPr/>
        <a:lstStyle/>
        <a:p>
          <a:endParaRPr lang="ru-RU"/>
        </a:p>
      </dgm:t>
    </dgm:pt>
    <dgm:pt modelId="{20C91785-1B3A-4E98-97A6-A34B247B8443}" type="pres">
      <dgm:prSet presAssocID="{9C84CFD9-FA53-4E31-804D-5027AF700913}" presName="diagram" presStyleCnt="0">
        <dgm:presLayoutVars>
          <dgm:dir/>
          <dgm:resizeHandles val="exact"/>
        </dgm:presLayoutVars>
      </dgm:prSet>
      <dgm:spPr/>
    </dgm:pt>
    <dgm:pt modelId="{4B77032C-2965-48C2-B95A-BAA3649B9307}" type="pres">
      <dgm:prSet presAssocID="{34051825-00C2-4119-98DC-2937B01CEA94}" presName="node" presStyleLbl="node1" presStyleIdx="0" presStyleCnt="4" custLinFactNeighborX="-52538" custLinFactNeighborY="-1233">
        <dgm:presLayoutVars>
          <dgm:bulletEnabled val="1"/>
        </dgm:presLayoutVars>
      </dgm:prSet>
      <dgm:spPr/>
    </dgm:pt>
    <dgm:pt modelId="{6A8D8933-7AB5-40D9-B030-A73D0E2EB4D6}" type="pres">
      <dgm:prSet presAssocID="{0AF2A574-2001-412C-A621-C3B27D127E3D}" presName="sibTrans" presStyleCnt="0"/>
      <dgm:spPr/>
    </dgm:pt>
    <dgm:pt modelId="{2E2E8655-150D-447A-BB4D-CD53773FA53C}" type="pres">
      <dgm:prSet presAssocID="{A1CED62A-94D6-4FA1-8690-B17019CF87B8}" presName="node" presStyleLbl="node1" presStyleIdx="1" presStyleCnt="4" custScaleX="173114">
        <dgm:presLayoutVars>
          <dgm:bulletEnabled val="1"/>
        </dgm:presLayoutVars>
      </dgm:prSet>
      <dgm:spPr/>
    </dgm:pt>
    <dgm:pt modelId="{F15D8896-D5C7-48A3-9185-23A4DB2D9AF7}" type="pres">
      <dgm:prSet presAssocID="{76A5CF1B-8B9F-4666-8F1F-0AB2215BC69F}" presName="sibTrans" presStyleCnt="0"/>
      <dgm:spPr/>
    </dgm:pt>
    <dgm:pt modelId="{29158FAA-F18A-40EB-B154-D4854CEDE35A}" type="pres">
      <dgm:prSet presAssocID="{A18D07BB-2524-42A4-9D23-BACAA18882E0}" presName="node" presStyleLbl="node1" presStyleIdx="2" presStyleCnt="4" custLinFactNeighborX="-36611" custLinFactNeighborY="-1849">
        <dgm:presLayoutVars>
          <dgm:bulletEnabled val="1"/>
        </dgm:presLayoutVars>
      </dgm:prSet>
      <dgm:spPr/>
    </dgm:pt>
    <dgm:pt modelId="{888FEB48-4919-4801-B8C6-660718E7B72A}" type="pres">
      <dgm:prSet presAssocID="{C2E4F4E7-802C-4A54-A65D-2E60DF8AEEF4}" presName="sibTrans" presStyleCnt="0"/>
      <dgm:spPr/>
    </dgm:pt>
    <dgm:pt modelId="{F9FFEE62-0AC0-4237-A7ED-C6231A412F10}" type="pres">
      <dgm:prSet presAssocID="{A36D2F13-38F2-44FB-BDF5-35C3F1C63ADA}" presName="node" presStyleLbl="node1" presStyleIdx="3" presStyleCnt="4" custScaleX="181162" custScaleY="88496" custLinFactNeighborX="4808" custLinFactNeighborY="-3082">
        <dgm:presLayoutVars>
          <dgm:bulletEnabled val="1"/>
        </dgm:presLayoutVars>
      </dgm:prSet>
      <dgm:spPr/>
    </dgm:pt>
  </dgm:ptLst>
  <dgm:cxnLst>
    <dgm:cxn modelId="{770B6417-08E6-4925-A9EC-858B3406C2F4}" type="presOf" srcId="{A1CED62A-94D6-4FA1-8690-B17019CF87B8}" destId="{2E2E8655-150D-447A-BB4D-CD53773FA53C}" srcOrd="0" destOrd="0" presId="urn:microsoft.com/office/officeart/2005/8/layout/default"/>
    <dgm:cxn modelId="{09C4CB1E-4E58-4402-8F20-8CC1215567FC}" srcId="{9C84CFD9-FA53-4E31-804D-5027AF700913}" destId="{A36D2F13-38F2-44FB-BDF5-35C3F1C63ADA}" srcOrd="3" destOrd="0" parTransId="{60331E4D-391B-49A9-9515-854BBAB275DA}" sibTransId="{E6DBA79F-D35F-4D4B-8E3C-D23742579B6F}"/>
    <dgm:cxn modelId="{A37B3537-F53A-43F6-B543-A458D3F95DD2}" type="presOf" srcId="{A18D07BB-2524-42A4-9D23-BACAA18882E0}" destId="{29158FAA-F18A-40EB-B154-D4854CEDE35A}" srcOrd="0" destOrd="0" presId="urn:microsoft.com/office/officeart/2005/8/layout/default"/>
    <dgm:cxn modelId="{2E84F573-E2A5-4474-982E-7D4B827ABD98}" type="presOf" srcId="{A36D2F13-38F2-44FB-BDF5-35C3F1C63ADA}" destId="{F9FFEE62-0AC0-4237-A7ED-C6231A412F10}" srcOrd="0" destOrd="0" presId="urn:microsoft.com/office/officeart/2005/8/layout/default"/>
    <dgm:cxn modelId="{3A666B76-0154-4A98-9633-C72A581C46A4}" type="presOf" srcId="{34051825-00C2-4119-98DC-2937B01CEA94}" destId="{4B77032C-2965-48C2-B95A-BAA3649B9307}" srcOrd="0" destOrd="0" presId="urn:microsoft.com/office/officeart/2005/8/layout/default"/>
    <dgm:cxn modelId="{B595C790-A2F2-4036-8733-1E179DC0F23A}" srcId="{9C84CFD9-FA53-4E31-804D-5027AF700913}" destId="{A1CED62A-94D6-4FA1-8690-B17019CF87B8}" srcOrd="1" destOrd="0" parTransId="{1986277C-30D3-47F6-83A9-AD14ED9730C0}" sibTransId="{76A5CF1B-8B9F-4666-8F1F-0AB2215BC69F}"/>
    <dgm:cxn modelId="{0AC214B2-3802-4C16-8044-FD3D140EB26A}" srcId="{9C84CFD9-FA53-4E31-804D-5027AF700913}" destId="{A18D07BB-2524-42A4-9D23-BACAA18882E0}" srcOrd="2" destOrd="0" parTransId="{82EAC2EA-658B-47F6-9A36-842C6C2F23A8}" sibTransId="{C2E4F4E7-802C-4A54-A65D-2E60DF8AEEF4}"/>
    <dgm:cxn modelId="{B83C25C7-AD2B-4180-81BB-7FA54AF73BF9}" srcId="{9C84CFD9-FA53-4E31-804D-5027AF700913}" destId="{34051825-00C2-4119-98DC-2937B01CEA94}" srcOrd="0" destOrd="0" parTransId="{E8589DED-9960-49D1-A8CD-33C206D9A6F9}" sibTransId="{0AF2A574-2001-412C-A621-C3B27D127E3D}"/>
    <dgm:cxn modelId="{E92097D3-9309-4658-A606-53AF54401430}" type="presOf" srcId="{9C84CFD9-FA53-4E31-804D-5027AF700913}" destId="{20C91785-1B3A-4E98-97A6-A34B247B8443}" srcOrd="0" destOrd="0" presId="urn:microsoft.com/office/officeart/2005/8/layout/default"/>
    <dgm:cxn modelId="{FAD47941-2D96-46E3-A27A-F83504CDE8B8}" type="presParOf" srcId="{20C91785-1B3A-4E98-97A6-A34B247B8443}" destId="{4B77032C-2965-48C2-B95A-BAA3649B9307}" srcOrd="0" destOrd="0" presId="urn:microsoft.com/office/officeart/2005/8/layout/default"/>
    <dgm:cxn modelId="{FBC874BB-89D6-4074-9B1F-D7A043563A2D}" type="presParOf" srcId="{20C91785-1B3A-4E98-97A6-A34B247B8443}" destId="{6A8D8933-7AB5-40D9-B030-A73D0E2EB4D6}" srcOrd="1" destOrd="0" presId="urn:microsoft.com/office/officeart/2005/8/layout/default"/>
    <dgm:cxn modelId="{A3D6E400-76C4-4102-AF0E-B4CE9F91B28B}" type="presParOf" srcId="{20C91785-1B3A-4E98-97A6-A34B247B8443}" destId="{2E2E8655-150D-447A-BB4D-CD53773FA53C}" srcOrd="2" destOrd="0" presId="urn:microsoft.com/office/officeart/2005/8/layout/default"/>
    <dgm:cxn modelId="{F4431A76-2513-4ED9-BE4C-4C2D67347ADB}" type="presParOf" srcId="{20C91785-1B3A-4E98-97A6-A34B247B8443}" destId="{F15D8896-D5C7-48A3-9185-23A4DB2D9AF7}" srcOrd="3" destOrd="0" presId="urn:microsoft.com/office/officeart/2005/8/layout/default"/>
    <dgm:cxn modelId="{10920A21-7AF6-455E-8827-D6E0AE8844F6}" type="presParOf" srcId="{20C91785-1B3A-4E98-97A6-A34B247B8443}" destId="{29158FAA-F18A-40EB-B154-D4854CEDE35A}" srcOrd="4" destOrd="0" presId="urn:microsoft.com/office/officeart/2005/8/layout/default"/>
    <dgm:cxn modelId="{B51D6E81-79FB-4511-B9EF-70F3AE107C22}" type="presParOf" srcId="{20C91785-1B3A-4E98-97A6-A34B247B8443}" destId="{888FEB48-4919-4801-B8C6-660718E7B72A}" srcOrd="5" destOrd="0" presId="urn:microsoft.com/office/officeart/2005/8/layout/default"/>
    <dgm:cxn modelId="{7E59B849-AD5C-4074-BD2F-E721E71FD89A}" type="presParOf" srcId="{20C91785-1B3A-4E98-97A6-A34B247B8443}" destId="{F9FFEE62-0AC0-4237-A7ED-C6231A412F10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16A88CFC-B5B3-49AD-A09D-5FC6C0B02ED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1686D69-C5EC-4BCE-BA87-0D5D781BF62D}">
      <dgm:prSet phldrT="[Текст]" custT="1"/>
      <dgm:spPr>
        <a:solidFill>
          <a:srgbClr val="FFFF00"/>
        </a:solidFill>
      </dgm:spPr>
      <dgm:t>
        <a:bodyPr/>
        <a:lstStyle/>
        <a:p>
          <a:pPr algn="l"/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Порядок разработки и утверждения перечня минимума необходимых работ (услуг) определяется Правительством РФ</a:t>
          </a:r>
          <a:r>
            <a:rPr lang="ru-RU" sz="2000" dirty="0">
              <a:solidFill>
                <a:schemeClr val="bg1"/>
              </a:solidFill>
            </a:rPr>
            <a:t>.</a:t>
          </a:r>
          <a:endParaRPr lang="ru-RU" sz="20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6B6632-4A0D-49F1-9EC8-CE1D3EB621D5}" type="parTrans" cxnId="{E4D6D364-F848-4A1F-8B11-2A60F95F0728}">
      <dgm:prSet/>
      <dgm:spPr/>
      <dgm:t>
        <a:bodyPr/>
        <a:lstStyle/>
        <a:p>
          <a:endParaRPr lang="ru-RU"/>
        </a:p>
      </dgm:t>
    </dgm:pt>
    <dgm:pt modelId="{96EC7E86-9092-4945-9D17-229F1C3509B2}" type="sibTrans" cxnId="{E4D6D364-F848-4A1F-8B11-2A60F95F0728}">
      <dgm:prSet/>
      <dgm:spPr/>
      <dgm:t>
        <a:bodyPr/>
        <a:lstStyle/>
        <a:p>
          <a:endParaRPr lang="ru-RU"/>
        </a:p>
      </dgm:t>
    </dgm:pt>
    <dgm:pt modelId="{6DF1398F-64C8-4555-9764-1AADEB330AF4}">
      <dgm:prSet phldrT="[Текст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 исполнительной власти субъекта РФ разрабатывает и утверждает по согласованию с соответствующими территориальными объединениями организаций профессиональных союзов региональные перечни, конкретизирующие содержание и определяющие порядок применения федеральных отраслевых перечней минимума необходимых работ (услуг) на территории соответствующего субъекта РФ</a:t>
          </a:r>
        </a:p>
      </dgm:t>
    </dgm:pt>
    <dgm:pt modelId="{BB5DAA50-E71A-4D21-A867-ABCE4B7A077D}" type="parTrans" cxnId="{DB0344A4-3DC6-450C-AE89-DCC4472D73B0}">
      <dgm:prSet/>
      <dgm:spPr/>
      <dgm:t>
        <a:bodyPr/>
        <a:lstStyle/>
        <a:p>
          <a:endParaRPr lang="ru-RU"/>
        </a:p>
      </dgm:t>
    </dgm:pt>
    <dgm:pt modelId="{B99D53F5-E6A8-48AD-AF5B-466B7A9C1777}" type="sibTrans" cxnId="{DB0344A4-3DC6-450C-AE89-DCC4472D73B0}">
      <dgm:prSet/>
      <dgm:spPr/>
      <dgm:t>
        <a:bodyPr/>
        <a:lstStyle/>
        <a:p>
          <a:endParaRPr lang="ru-RU"/>
        </a:p>
      </dgm:t>
    </dgm:pt>
    <dgm:pt modelId="{51D9F566-D5A2-464D-A3AF-CB44F703FBC8}">
      <dgm:prSet phldrT="[Текст]" custT="1"/>
      <dgm:spPr>
        <a:solidFill>
          <a:srgbClr val="92FC6C"/>
        </a:solidFill>
      </dgm:spPr>
      <dgm:t>
        <a:bodyPr/>
        <a:lstStyle/>
        <a:p>
          <a:pPr algn="l"/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рамках конкретного работодателя принимается локальный Перечень по согласованию с органом, возглавляющим забастовку и органом местного самоуправления</a:t>
          </a:r>
        </a:p>
      </dgm:t>
    </dgm:pt>
    <dgm:pt modelId="{3C3AE132-5CD7-4229-86B5-203BA577BED6}" type="parTrans" cxnId="{94BC2648-12A2-4E3B-A723-934D8E72FC87}">
      <dgm:prSet/>
      <dgm:spPr/>
      <dgm:t>
        <a:bodyPr/>
        <a:lstStyle/>
        <a:p>
          <a:endParaRPr lang="ru-RU"/>
        </a:p>
      </dgm:t>
    </dgm:pt>
    <dgm:pt modelId="{ABB96F0F-FC23-41BD-B15D-5D76050C2E67}" type="sibTrans" cxnId="{94BC2648-12A2-4E3B-A723-934D8E72FC87}">
      <dgm:prSet/>
      <dgm:spPr/>
      <dgm:t>
        <a:bodyPr/>
        <a:lstStyle/>
        <a:p>
          <a:endParaRPr lang="ru-RU"/>
        </a:p>
      </dgm:t>
    </dgm:pt>
    <dgm:pt modelId="{69D85BBF-CBA4-4BFE-B765-CB58C78E8889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случае недостижения соглашения минимум необходимых работ (услуг) устанавливается органом исполнительной власти субъекта РФ. Его решение может быть обжаловано сторонами спора в суд.</a:t>
          </a:r>
        </a:p>
        <a:p>
          <a:pPr algn="l"/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При необеспечении минимума необходимых работ (услуг) забастовка может быть приостановлена решением суда до выполнения работниками и представительным органом работников соответствующих требований</a:t>
          </a:r>
          <a:r>
            <a:rPr lang="ru-RU" sz="1600" dirty="0">
              <a:solidFill>
                <a:schemeClr val="bg1"/>
              </a:solidFill>
            </a:rPr>
            <a:t>.</a:t>
          </a:r>
        </a:p>
        <a:p>
          <a:pPr algn="l"/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2F5C98-B1F8-4D32-9E48-77328F4BB0EA}" type="parTrans" cxnId="{B8200A15-7A9A-4DFC-ACF7-0D5A22D1BF23}">
      <dgm:prSet/>
      <dgm:spPr/>
      <dgm:t>
        <a:bodyPr/>
        <a:lstStyle/>
        <a:p>
          <a:endParaRPr lang="ru-RU"/>
        </a:p>
      </dgm:t>
    </dgm:pt>
    <dgm:pt modelId="{844AEF8E-915D-42F1-81B9-89B77873BB40}" type="sibTrans" cxnId="{B8200A15-7A9A-4DFC-ACF7-0D5A22D1BF23}">
      <dgm:prSet/>
      <dgm:spPr/>
      <dgm:t>
        <a:bodyPr/>
        <a:lstStyle/>
        <a:p>
          <a:endParaRPr lang="ru-RU"/>
        </a:p>
      </dgm:t>
    </dgm:pt>
    <dgm:pt modelId="{C332F71B-C637-43E6-987E-EBD4950D7E3E}" type="pres">
      <dgm:prSet presAssocID="{16A88CFC-B5B3-49AD-A09D-5FC6C0B02ED9}" presName="diagram" presStyleCnt="0">
        <dgm:presLayoutVars>
          <dgm:dir/>
          <dgm:resizeHandles val="exact"/>
        </dgm:presLayoutVars>
      </dgm:prSet>
      <dgm:spPr/>
    </dgm:pt>
    <dgm:pt modelId="{682F6EB4-215B-498D-A4D2-C0B8BACD0D11}" type="pres">
      <dgm:prSet presAssocID="{31686D69-C5EC-4BCE-BA87-0D5D781BF62D}" presName="node" presStyleLbl="node1" presStyleIdx="0" presStyleCnt="4" custLinFactNeighborX="-52538" custLinFactNeighborY="-2465">
        <dgm:presLayoutVars>
          <dgm:bulletEnabled val="1"/>
        </dgm:presLayoutVars>
      </dgm:prSet>
      <dgm:spPr/>
    </dgm:pt>
    <dgm:pt modelId="{550ADA42-BE85-4C6C-8FA8-15D9F3BB2824}" type="pres">
      <dgm:prSet presAssocID="{96EC7E86-9092-4945-9D17-229F1C3509B2}" presName="sibTrans" presStyleCnt="0"/>
      <dgm:spPr/>
    </dgm:pt>
    <dgm:pt modelId="{F2B2778A-E9F4-4978-B89A-C3B01AD72460}" type="pres">
      <dgm:prSet presAssocID="{6DF1398F-64C8-4555-9764-1AADEB330AF4}" presName="node" presStyleLbl="node1" presStyleIdx="1" presStyleCnt="4" custScaleX="201132" custLinFactNeighborX="-3698" custLinFactNeighborY="-1930">
        <dgm:presLayoutVars>
          <dgm:bulletEnabled val="1"/>
        </dgm:presLayoutVars>
      </dgm:prSet>
      <dgm:spPr/>
    </dgm:pt>
    <dgm:pt modelId="{EEC5ABDD-C38F-40A2-8118-C3A81D571C61}" type="pres">
      <dgm:prSet presAssocID="{B99D53F5-E6A8-48AD-AF5B-466B7A9C1777}" presName="sibTrans" presStyleCnt="0"/>
      <dgm:spPr/>
    </dgm:pt>
    <dgm:pt modelId="{48B08285-F62B-4E4D-A19E-4263EE02845E}" type="pres">
      <dgm:prSet presAssocID="{51D9F566-D5A2-464D-A3AF-CB44F703FBC8}" presName="node" presStyleLbl="node1" presStyleIdx="2" presStyleCnt="4" custLinFactNeighborX="-36611" custLinFactNeighborY="-4314">
        <dgm:presLayoutVars>
          <dgm:bulletEnabled val="1"/>
        </dgm:presLayoutVars>
      </dgm:prSet>
      <dgm:spPr/>
    </dgm:pt>
    <dgm:pt modelId="{1DD3D344-F48C-4B88-BB73-D728CE4FD1A7}" type="pres">
      <dgm:prSet presAssocID="{ABB96F0F-FC23-41BD-B15D-5D76050C2E67}" presName="sibTrans" presStyleCnt="0"/>
      <dgm:spPr/>
    </dgm:pt>
    <dgm:pt modelId="{B3E92B74-D26F-4AC0-ACAF-C0F1DE21B395}" type="pres">
      <dgm:prSet presAssocID="{69D85BBF-CBA4-4BFE-B765-CB58C78E8889}" presName="node" presStyleLbl="node1" presStyleIdx="3" presStyleCnt="4" custScaleX="203439" custLinFactNeighborX="8136" custLinFactNeighborY="-3082">
        <dgm:presLayoutVars>
          <dgm:bulletEnabled val="1"/>
        </dgm:presLayoutVars>
      </dgm:prSet>
      <dgm:spPr/>
    </dgm:pt>
  </dgm:ptLst>
  <dgm:cxnLst>
    <dgm:cxn modelId="{B8200A15-7A9A-4DFC-ACF7-0D5A22D1BF23}" srcId="{16A88CFC-B5B3-49AD-A09D-5FC6C0B02ED9}" destId="{69D85BBF-CBA4-4BFE-B765-CB58C78E8889}" srcOrd="3" destOrd="0" parTransId="{502F5C98-B1F8-4D32-9E48-77328F4BB0EA}" sibTransId="{844AEF8E-915D-42F1-81B9-89B77873BB40}"/>
    <dgm:cxn modelId="{99B0B140-100E-4D69-BA17-AFD9F82E719B}" type="presOf" srcId="{51D9F566-D5A2-464D-A3AF-CB44F703FBC8}" destId="{48B08285-F62B-4E4D-A19E-4263EE02845E}" srcOrd="0" destOrd="0" presId="urn:microsoft.com/office/officeart/2005/8/layout/default"/>
    <dgm:cxn modelId="{E4D6D364-F848-4A1F-8B11-2A60F95F0728}" srcId="{16A88CFC-B5B3-49AD-A09D-5FC6C0B02ED9}" destId="{31686D69-C5EC-4BCE-BA87-0D5D781BF62D}" srcOrd="0" destOrd="0" parTransId="{766B6632-4A0D-49F1-9EC8-CE1D3EB621D5}" sibTransId="{96EC7E86-9092-4945-9D17-229F1C3509B2}"/>
    <dgm:cxn modelId="{94BC2648-12A2-4E3B-A723-934D8E72FC87}" srcId="{16A88CFC-B5B3-49AD-A09D-5FC6C0B02ED9}" destId="{51D9F566-D5A2-464D-A3AF-CB44F703FBC8}" srcOrd="2" destOrd="0" parTransId="{3C3AE132-5CD7-4229-86B5-203BA577BED6}" sibTransId="{ABB96F0F-FC23-41BD-B15D-5D76050C2E67}"/>
    <dgm:cxn modelId="{978BC375-CAA6-44E1-ABBE-2DB5D4EEE027}" type="presOf" srcId="{69D85BBF-CBA4-4BFE-B765-CB58C78E8889}" destId="{B3E92B74-D26F-4AC0-ACAF-C0F1DE21B395}" srcOrd="0" destOrd="0" presId="urn:microsoft.com/office/officeart/2005/8/layout/default"/>
    <dgm:cxn modelId="{6E57A459-7B1D-421F-A82C-08CEDC337864}" type="presOf" srcId="{6DF1398F-64C8-4555-9764-1AADEB330AF4}" destId="{F2B2778A-E9F4-4978-B89A-C3B01AD72460}" srcOrd="0" destOrd="0" presId="urn:microsoft.com/office/officeart/2005/8/layout/default"/>
    <dgm:cxn modelId="{52743386-FA66-4E7A-97DB-77465B0C7ACD}" type="presOf" srcId="{31686D69-C5EC-4BCE-BA87-0D5D781BF62D}" destId="{682F6EB4-215B-498D-A4D2-C0B8BACD0D11}" srcOrd="0" destOrd="0" presId="urn:microsoft.com/office/officeart/2005/8/layout/default"/>
    <dgm:cxn modelId="{DB0344A4-3DC6-450C-AE89-DCC4472D73B0}" srcId="{16A88CFC-B5B3-49AD-A09D-5FC6C0B02ED9}" destId="{6DF1398F-64C8-4555-9764-1AADEB330AF4}" srcOrd="1" destOrd="0" parTransId="{BB5DAA50-E71A-4D21-A867-ABCE4B7A077D}" sibTransId="{B99D53F5-E6A8-48AD-AF5B-466B7A9C1777}"/>
    <dgm:cxn modelId="{B0E547E0-7744-4F50-84BC-46237EB6CFAF}" type="presOf" srcId="{16A88CFC-B5B3-49AD-A09D-5FC6C0B02ED9}" destId="{C332F71B-C637-43E6-987E-EBD4950D7E3E}" srcOrd="0" destOrd="0" presId="urn:microsoft.com/office/officeart/2005/8/layout/default"/>
    <dgm:cxn modelId="{74D08907-F62B-4E34-B755-CDCE267422BC}" type="presParOf" srcId="{C332F71B-C637-43E6-987E-EBD4950D7E3E}" destId="{682F6EB4-215B-498D-A4D2-C0B8BACD0D11}" srcOrd="0" destOrd="0" presId="urn:microsoft.com/office/officeart/2005/8/layout/default"/>
    <dgm:cxn modelId="{C101409A-D76E-40E1-9D0A-3E4943290B89}" type="presParOf" srcId="{C332F71B-C637-43E6-987E-EBD4950D7E3E}" destId="{550ADA42-BE85-4C6C-8FA8-15D9F3BB2824}" srcOrd="1" destOrd="0" presId="urn:microsoft.com/office/officeart/2005/8/layout/default"/>
    <dgm:cxn modelId="{7AB7F7DA-6DAE-4A54-B8F0-0DD91631B786}" type="presParOf" srcId="{C332F71B-C637-43E6-987E-EBD4950D7E3E}" destId="{F2B2778A-E9F4-4978-B89A-C3B01AD72460}" srcOrd="2" destOrd="0" presId="urn:microsoft.com/office/officeart/2005/8/layout/default"/>
    <dgm:cxn modelId="{77F79829-60C9-4782-9A2F-1EB30D214788}" type="presParOf" srcId="{C332F71B-C637-43E6-987E-EBD4950D7E3E}" destId="{EEC5ABDD-C38F-40A2-8118-C3A81D571C61}" srcOrd="3" destOrd="0" presId="urn:microsoft.com/office/officeart/2005/8/layout/default"/>
    <dgm:cxn modelId="{4C0D77A4-E2C6-4681-87E0-1832E98C2A78}" type="presParOf" srcId="{C332F71B-C637-43E6-987E-EBD4950D7E3E}" destId="{48B08285-F62B-4E4D-A19E-4263EE02845E}" srcOrd="4" destOrd="0" presId="urn:microsoft.com/office/officeart/2005/8/layout/default"/>
    <dgm:cxn modelId="{EFCBB5A0-B404-4957-A74C-3759FD9A8A53}" type="presParOf" srcId="{C332F71B-C637-43E6-987E-EBD4950D7E3E}" destId="{1DD3D344-F48C-4B88-BB73-D728CE4FD1A7}" srcOrd="5" destOrd="0" presId="urn:microsoft.com/office/officeart/2005/8/layout/default"/>
    <dgm:cxn modelId="{EABD53E7-3C1C-4C2E-BE78-C4F3630B4314}" type="presParOf" srcId="{C332F71B-C637-43E6-987E-EBD4950D7E3E}" destId="{B3E92B74-D26F-4AC0-ACAF-C0F1DE21B395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B9CD5A5A-5F43-4C90-8C0E-94F684576219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6BFFA445-B0B5-414C-A6F0-0066D7551C06}">
      <dgm:prSet phldrT="[Текст]" custT="1"/>
      <dgm:spPr/>
      <dgm:t>
        <a:bodyPr/>
        <a:lstStyle/>
        <a:p>
          <a:pPr algn="ctr"/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Признаются таковыми:</a:t>
          </a:r>
        </a:p>
        <a:p>
          <a:pPr algn="l"/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  - В определенных обстоятельствах (военное положение и т.п.);</a:t>
          </a:r>
        </a:p>
        <a:p>
          <a:pPr algn="l"/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  - В отдельных органах и организациях (военные структуры, полиция и т.п.);</a:t>
          </a:r>
        </a:p>
        <a:p>
          <a:pPr algn="l"/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  - В организациях водоснабжения населения, газоснабжения и т.п.);</a:t>
          </a:r>
        </a:p>
        <a:p>
          <a:pPr algn="l"/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-   Объявлена без учета правил и процедур, установленных ТК РФ.</a:t>
          </a:r>
        </a:p>
      </dgm:t>
    </dgm:pt>
    <dgm:pt modelId="{D10D46B4-C88D-4DAF-BB3F-8940D2275E35}" type="parTrans" cxnId="{D43C4460-87A6-4DA5-9D00-2EDC0D71D2FD}">
      <dgm:prSet/>
      <dgm:spPr/>
      <dgm:t>
        <a:bodyPr/>
        <a:lstStyle/>
        <a:p>
          <a:endParaRPr lang="ru-RU"/>
        </a:p>
      </dgm:t>
    </dgm:pt>
    <dgm:pt modelId="{71CCD280-D1C6-4BA0-B8C6-9F2EF95B408B}" type="sibTrans" cxnId="{D43C4460-87A6-4DA5-9D00-2EDC0D71D2FD}">
      <dgm:prSet/>
      <dgm:spPr/>
      <dgm:t>
        <a:bodyPr/>
        <a:lstStyle/>
        <a:p>
          <a:endParaRPr lang="ru-RU"/>
        </a:p>
      </dgm:t>
    </dgm:pt>
    <dgm:pt modelId="{8DBB4671-C9F7-4288-9D48-C000C464EE08}">
      <dgm:prSet phldrT="[Текст]" custT="1"/>
      <dgm:spPr/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Право на забастовку может быть ограничено ФЗ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89A885-796E-438F-9C5C-1DD193B44E41}" type="parTrans" cxnId="{E011F9FC-E580-4ECA-BBF1-AA58E03AB55A}">
      <dgm:prSet/>
      <dgm:spPr/>
      <dgm:t>
        <a:bodyPr/>
        <a:lstStyle/>
        <a:p>
          <a:endParaRPr lang="ru-RU"/>
        </a:p>
      </dgm:t>
    </dgm:pt>
    <dgm:pt modelId="{161F574D-2493-4343-ACA9-495B7A5FCC0D}" type="sibTrans" cxnId="{E011F9FC-E580-4ECA-BBF1-AA58E03AB55A}">
      <dgm:prSet/>
      <dgm:spPr/>
      <dgm:t>
        <a:bodyPr/>
        <a:lstStyle/>
        <a:p>
          <a:endParaRPr lang="ru-RU"/>
        </a:p>
      </dgm:t>
    </dgm:pt>
    <dgm:pt modelId="{AE3DD238-41BF-4A2B-BFEB-F7BF1677BAD1}">
      <dgm:prSet phldrT="[Текст]" custT="1"/>
      <dgm:spPr/>
      <dgm:t>
        <a:bodyPr/>
        <a:lstStyle/>
        <a:p>
          <a:r>
            <a:rPr lang="ru-RU" sz="1800" b="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о признании забастовки незаконной принимается верховными судами республик, краевыми, областными судами, судами городов федерального значения, судами автономной области и автономных округов по заявлению работодателя или прокурора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04E2B5-33B0-4AAF-AB70-AAEAA9186D3B}" type="parTrans" cxnId="{AD03C1A9-9DB8-4C87-AF5B-25B1CFFE7C63}">
      <dgm:prSet/>
      <dgm:spPr/>
      <dgm:t>
        <a:bodyPr/>
        <a:lstStyle/>
        <a:p>
          <a:endParaRPr lang="ru-RU"/>
        </a:p>
      </dgm:t>
    </dgm:pt>
    <dgm:pt modelId="{84C102C3-0330-4579-B7B3-60D6D34D01F1}" type="sibTrans" cxnId="{AD03C1A9-9DB8-4C87-AF5B-25B1CFFE7C63}">
      <dgm:prSet/>
      <dgm:spPr/>
      <dgm:t>
        <a:bodyPr/>
        <a:lstStyle/>
        <a:p>
          <a:endParaRPr lang="ru-RU"/>
        </a:p>
      </dgm:t>
    </dgm:pt>
    <dgm:pt modelId="{12C65B96-E403-456B-B64A-FD6B80AE4126}">
      <dgm:prSet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За участие в незаконной забастовке работодатель вправе применить меры дисциплинарной ответственности, вплоть до увольнения</a:t>
          </a:r>
        </a:p>
      </dgm:t>
    </dgm:pt>
    <dgm:pt modelId="{813E9230-2410-4EBD-9772-00848D21E20B}" type="parTrans" cxnId="{708B2A4E-05E0-44F6-8C6D-CC2799C4F49B}">
      <dgm:prSet/>
      <dgm:spPr/>
      <dgm:t>
        <a:bodyPr/>
        <a:lstStyle/>
        <a:p>
          <a:endParaRPr lang="ru-RU"/>
        </a:p>
      </dgm:t>
    </dgm:pt>
    <dgm:pt modelId="{E7CE8FC6-07C3-49A2-9B2D-F1B0F0F8622F}" type="sibTrans" cxnId="{708B2A4E-05E0-44F6-8C6D-CC2799C4F49B}">
      <dgm:prSet/>
      <dgm:spPr/>
      <dgm:t>
        <a:bodyPr/>
        <a:lstStyle/>
        <a:p>
          <a:endParaRPr lang="ru-RU"/>
        </a:p>
      </dgm:t>
    </dgm:pt>
    <dgm:pt modelId="{C8035039-04FA-4625-A1D1-9A3DE9FB1357}" type="pres">
      <dgm:prSet presAssocID="{B9CD5A5A-5F43-4C90-8C0E-94F684576219}" presName="CompostProcess" presStyleCnt="0">
        <dgm:presLayoutVars>
          <dgm:dir/>
          <dgm:resizeHandles val="exact"/>
        </dgm:presLayoutVars>
      </dgm:prSet>
      <dgm:spPr/>
    </dgm:pt>
    <dgm:pt modelId="{6F0B5AE3-BDD8-48F4-BD09-251237E9578F}" type="pres">
      <dgm:prSet presAssocID="{B9CD5A5A-5F43-4C90-8C0E-94F684576219}" presName="arrow" presStyleLbl="bgShp" presStyleIdx="0" presStyleCnt="1"/>
      <dgm:spPr>
        <a:solidFill>
          <a:srgbClr val="FFFF00"/>
        </a:solidFill>
      </dgm:spPr>
    </dgm:pt>
    <dgm:pt modelId="{294693BA-5E68-4922-A99B-587255FF1B56}" type="pres">
      <dgm:prSet presAssocID="{B9CD5A5A-5F43-4C90-8C0E-94F684576219}" presName="linearProcess" presStyleCnt="0"/>
      <dgm:spPr/>
    </dgm:pt>
    <dgm:pt modelId="{C01E01E9-698F-4677-AED7-47CF2A330688}" type="pres">
      <dgm:prSet presAssocID="{6BFFA445-B0B5-414C-A6F0-0066D7551C06}" presName="textNode" presStyleLbl="node1" presStyleIdx="0" presStyleCnt="4" custScaleX="114122" custScaleY="191663">
        <dgm:presLayoutVars>
          <dgm:bulletEnabled val="1"/>
        </dgm:presLayoutVars>
      </dgm:prSet>
      <dgm:spPr/>
    </dgm:pt>
    <dgm:pt modelId="{DBAF882E-118E-451C-B76C-5097C160C24F}" type="pres">
      <dgm:prSet presAssocID="{71CCD280-D1C6-4BA0-B8C6-9F2EF95B408B}" presName="sibTrans" presStyleCnt="0"/>
      <dgm:spPr/>
    </dgm:pt>
    <dgm:pt modelId="{2BC49951-4D3E-4896-B85A-20B78A57A6C8}" type="pres">
      <dgm:prSet presAssocID="{8DBB4671-C9F7-4288-9D48-C000C464EE08}" presName="textNode" presStyleLbl="node1" presStyleIdx="1" presStyleCnt="4" custScaleX="78670" custScaleY="155129" custLinFactNeighborX="-76940" custLinFactNeighborY="0">
        <dgm:presLayoutVars>
          <dgm:bulletEnabled val="1"/>
        </dgm:presLayoutVars>
      </dgm:prSet>
      <dgm:spPr/>
    </dgm:pt>
    <dgm:pt modelId="{F87C5C06-E8B2-449C-9A22-0D8060D4AFCE}" type="pres">
      <dgm:prSet presAssocID="{161F574D-2493-4343-ACA9-495B7A5FCC0D}" presName="sibTrans" presStyleCnt="0"/>
      <dgm:spPr/>
    </dgm:pt>
    <dgm:pt modelId="{C1C92049-6616-42B7-9731-95935CE66C6D}" type="pres">
      <dgm:prSet presAssocID="{AE3DD238-41BF-4A2B-BFEB-F7BF1677BAD1}" presName="textNode" presStyleLbl="node1" presStyleIdx="2" presStyleCnt="4" custScaleX="97227" custScaleY="223492" custLinFactX="-6772" custLinFactNeighborX="-100000" custLinFactNeighborY="-2132">
        <dgm:presLayoutVars>
          <dgm:bulletEnabled val="1"/>
        </dgm:presLayoutVars>
      </dgm:prSet>
      <dgm:spPr/>
    </dgm:pt>
    <dgm:pt modelId="{9093D3CA-1CEF-4AB7-94B9-065A2D8D5D83}" type="pres">
      <dgm:prSet presAssocID="{84C102C3-0330-4579-B7B3-60D6D34D01F1}" presName="sibTrans" presStyleCnt="0"/>
      <dgm:spPr/>
    </dgm:pt>
    <dgm:pt modelId="{301557AA-7C6B-4BD5-9161-7BC826D46714}" type="pres">
      <dgm:prSet presAssocID="{12C65B96-E403-456B-B64A-FD6B80AE4126}" presName="textNode" presStyleLbl="node1" presStyleIdx="3" presStyleCnt="4" custLinFactX="-12334" custLinFactNeighborX="-100000" custLinFactNeighborY="-7287">
        <dgm:presLayoutVars>
          <dgm:bulletEnabled val="1"/>
        </dgm:presLayoutVars>
      </dgm:prSet>
      <dgm:spPr/>
    </dgm:pt>
  </dgm:ptLst>
  <dgm:cxnLst>
    <dgm:cxn modelId="{07CBA62C-F667-4DFC-9C3F-13E4FF2B549E}" type="presOf" srcId="{8DBB4671-C9F7-4288-9D48-C000C464EE08}" destId="{2BC49951-4D3E-4896-B85A-20B78A57A6C8}" srcOrd="0" destOrd="0" presId="urn:microsoft.com/office/officeart/2005/8/layout/hProcess9"/>
    <dgm:cxn modelId="{D43C4460-87A6-4DA5-9D00-2EDC0D71D2FD}" srcId="{B9CD5A5A-5F43-4C90-8C0E-94F684576219}" destId="{6BFFA445-B0B5-414C-A6F0-0066D7551C06}" srcOrd="0" destOrd="0" parTransId="{D10D46B4-C88D-4DAF-BB3F-8940D2275E35}" sibTransId="{71CCD280-D1C6-4BA0-B8C6-9F2EF95B408B}"/>
    <dgm:cxn modelId="{C1929D46-388F-4AF6-9E4B-FD645EC61138}" type="presOf" srcId="{12C65B96-E403-456B-B64A-FD6B80AE4126}" destId="{301557AA-7C6B-4BD5-9161-7BC826D46714}" srcOrd="0" destOrd="0" presId="urn:microsoft.com/office/officeart/2005/8/layout/hProcess9"/>
    <dgm:cxn modelId="{708B2A4E-05E0-44F6-8C6D-CC2799C4F49B}" srcId="{B9CD5A5A-5F43-4C90-8C0E-94F684576219}" destId="{12C65B96-E403-456B-B64A-FD6B80AE4126}" srcOrd="3" destOrd="0" parTransId="{813E9230-2410-4EBD-9772-00848D21E20B}" sibTransId="{E7CE8FC6-07C3-49A2-9B2D-F1B0F0F8622F}"/>
    <dgm:cxn modelId="{AD03C1A9-9DB8-4C87-AF5B-25B1CFFE7C63}" srcId="{B9CD5A5A-5F43-4C90-8C0E-94F684576219}" destId="{AE3DD238-41BF-4A2B-BFEB-F7BF1677BAD1}" srcOrd="2" destOrd="0" parTransId="{8D04E2B5-33B0-4AAF-AB70-AAEAA9186D3B}" sibTransId="{84C102C3-0330-4579-B7B3-60D6D34D01F1}"/>
    <dgm:cxn modelId="{72AC9EAE-38CD-4CB0-9750-ADFD0BB5CC31}" type="presOf" srcId="{6BFFA445-B0B5-414C-A6F0-0066D7551C06}" destId="{C01E01E9-698F-4677-AED7-47CF2A330688}" srcOrd="0" destOrd="0" presId="urn:microsoft.com/office/officeart/2005/8/layout/hProcess9"/>
    <dgm:cxn modelId="{6650A5C2-27DA-4284-9F9A-3D09121DB102}" type="presOf" srcId="{B9CD5A5A-5F43-4C90-8C0E-94F684576219}" destId="{C8035039-04FA-4625-A1D1-9A3DE9FB1357}" srcOrd="0" destOrd="0" presId="urn:microsoft.com/office/officeart/2005/8/layout/hProcess9"/>
    <dgm:cxn modelId="{E011F9FC-E580-4ECA-BBF1-AA58E03AB55A}" srcId="{B9CD5A5A-5F43-4C90-8C0E-94F684576219}" destId="{8DBB4671-C9F7-4288-9D48-C000C464EE08}" srcOrd="1" destOrd="0" parTransId="{F189A885-796E-438F-9C5C-1DD193B44E41}" sibTransId="{161F574D-2493-4343-ACA9-495B7A5FCC0D}"/>
    <dgm:cxn modelId="{D3DF42FF-130C-4610-9635-3279164D739A}" type="presOf" srcId="{AE3DD238-41BF-4A2B-BFEB-F7BF1677BAD1}" destId="{C1C92049-6616-42B7-9731-95935CE66C6D}" srcOrd="0" destOrd="0" presId="urn:microsoft.com/office/officeart/2005/8/layout/hProcess9"/>
    <dgm:cxn modelId="{30DC5138-D489-47D7-9299-F8A5370656C4}" type="presParOf" srcId="{C8035039-04FA-4625-A1D1-9A3DE9FB1357}" destId="{6F0B5AE3-BDD8-48F4-BD09-251237E9578F}" srcOrd="0" destOrd="0" presId="urn:microsoft.com/office/officeart/2005/8/layout/hProcess9"/>
    <dgm:cxn modelId="{34964407-AC9A-4C4F-A4F9-72509A4F3D16}" type="presParOf" srcId="{C8035039-04FA-4625-A1D1-9A3DE9FB1357}" destId="{294693BA-5E68-4922-A99B-587255FF1B56}" srcOrd="1" destOrd="0" presId="urn:microsoft.com/office/officeart/2005/8/layout/hProcess9"/>
    <dgm:cxn modelId="{0AE4A1C1-F03E-4449-B014-276BE4784427}" type="presParOf" srcId="{294693BA-5E68-4922-A99B-587255FF1B56}" destId="{C01E01E9-698F-4677-AED7-47CF2A330688}" srcOrd="0" destOrd="0" presId="urn:microsoft.com/office/officeart/2005/8/layout/hProcess9"/>
    <dgm:cxn modelId="{624AF83C-568E-42A9-ABCD-22D494966422}" type="presParOf" srcId="{294693BA-5E68-4922-A99B-587255FF1B56}" destId="{DBAF882E-118E-451C-B76C-5097C160C24F}" srcOrd="1" destOrd="0" presId="urn:microsoft.com/office/officeart/2005/8/layout/hProcess9"/>
    <dgm:cxn modelId="{BC28340B-6364-4055-AF23-76DAC2CCED8F}" type="presParOf" srcId="{294693BA-5E68-4922-A99B-587255FF1B56}" destId="{2BC49951-4D3E-4896-B85A-20B78A57A6C8}" srcOrd="2" destOrd="0" presId="urn:microsoft.com/office/officeart/2005/8/layout/hProcess9"/>
    <dgm:cxn modelId="{BDE3CA8B-1658-4FCA-8B6D-07D0813C9ECB}" type="presParOf" srcId="{294693BA-5E68-4922-A99B-587255FF1B56}" destId="{F87C5C06-E8B2-449C-9A22-0D8060D4AFCE}" srcOrd="3" destOrd="0" presId="urn:microsoft.com/office/officeart/2005/8/layout/hProcess9"/>
    <dgm:cxn modelId="{0DCF03E2-3A1E-494F-A8F5-668E92294541}" type="presParOf" srcId="{294693BA-5E68-4922-A99B-587255FF1B56}" destId="{C1C92049-6616-42B7-9731-95935CE66C6D}" srcOrd="4" destOrd="0" presId="urn:microsoft.com/office/officeart/2005/8/layout/hProcess9"/>
    <dgm:cxn modelId="{B4647DB0-2C47-4C7B-9ADC-CF82603D1703}" type="presParOf" srcId="{294693BA-5E68-4922-A99B-587255FF1B56}" destId="{9093D3CA-1CEF-4AB7-94B9-065A2D8D5D83}" srcOrd="5" destOrd="0" presId="urn:microsoft.com/office/officeart/2005/8/layout/hProcess9"/>
    <dgm:cxn modelId="{BAE6A593-7D0D-446A-875C-D8238D4EB36D}" type="presParOf" srcId="{294693BA-5E68-4922-A99B-587255FF1B56}" destId="{301557AA-7C6B-4BD5-9161-7BC826D46714}" srcOrd="6" destOrd="0" presId="urn:microsoft.com/office/officeart/2005/8/layout/hProcess9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E3FAAE45-5ADC-4FFD-81CE-F10C3A545D9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3060DEF-00AB-417C-BC3E-77FC7F9EEB7B}">
      <dgm:prSet phldrT="[Текст]" custT="1"/>
      <dgm:spPr>
        <a:solidFill>
          <a:schemeClr val="bg2">
            <a:lumMod val="50000"/>
          </a:schemeClr>
        </a:solidFill>
      </dgm:spPr>
      <dgm:t>
        <a:bodyPr/>
        <a:lstStyle/>
        <a:p>
          <a:pPr algn="l"/>
          <a:r>
            <a:rPr lang="ru-RU" sz="1200" dirty="0"/>
            <a:t>   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Участие работника в забастовке не может рассматриваться в качестве нарушения трудовой дисциплины (за исключением незаконной</a:t>
          </a:r>
          <a:r>
            <a:rPr lang="ru-RU" sz="1600" dirty="0"/>
            <a:t>)</a:t>
          </a:r>
        </a:p>
        <a:p>
          <a:pPr algn="l"/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  На время забастовки за участвующими в ней работниками сохраняются место работы и должность.</a:t>
          </a:r>
        </a:p>
      </dgm:t>
    </dgm:pt>
    <dgm:pt modelId="{5E76136E-35AD-48B0-9369-8415F88AED70}" type="parTrans" cxnId="{62BBD4A3-400B-4CDC-A102-2AF86343F1C9}">
      <dgm:prSet/>
      <dgm:spPr/>
      <dgm:t>
        <a:bodyPr/>
        <a:lstStyle/>
        <a:p>
          <a:endParaRPr lang="ru-RU"/>
        </a:p>
      </dgm:t>
    </dgm:pt>
    <dgm:pt modelId="{998A890B-F2E2-4732-8941-179689A60A42}" type="sibTrans" cxnId="{62BBD4A3-400B-4CDC-A102-2AF86343F1C9}">
      <dgm:prSet/>
      <dgm:spPr/>
      <dgm:t>
        <a:bodyPr/>
        <a:lstStyle/>
        <a:p>
          <a:endParaRPr lang="ru-RU"/>
        </a:p>
      </dgm:t>
    </dgm:pt>
    <dgm:pt modelId="{F6D8D49A-5BCE-4EB9-8B7D-F6CB11B22CF9}">
      <dgm:prSet phldrT="[Текст]" custT="1"/>
      <dgm:spPr>
        <a:solidFill>
          <a:schemeClr val="bg2">
            <a:lumMod val="50000"/>
          </a:schemeClr>
        </a:solidFill>
      </dgm:spPr>
      <dgm:t>
        <a:bodyPr/>
        <a:lstStyle/>
        <a:p>
          <a:pPr algn="l"/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имеет право не выплачивать работникам заработную плату за время их участия в забастовке, за исключением работников, занятых выполнением обязательного минимума работ (услуг</a:t>
          </a:r>
          <a:r>
            <a:rPr lang="ru-RU" sz="1600" dirty="0"/>
            <a:t>).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914258-E549-420C-8DFA-D1C8A6DC3A77}" type="parTrans" cxnId="{82F0AE97-8F0B-4735-A927-7C8A5A9EEE83}">
      <dgm:prSet/>
      <dgm:spPr/>
      <dgm:t>
        <a:bodyPr/>
        <a:lstStyle/>
        <a:p>
          <a:endParaRPr lang="ru-RU"/>
        </a:p>
      </dgm:t>
    </dgm:pt>
    <dgm:pt modelId="{8307720D-9297-4AA8-ABA4-2287A491C6FE}" type="sibTrans" cxnId="{82F0AE97-8F0B-4735-A927-7C8A5A9EEE83}">
      <dgm:prSet/>
      <dgm:spPr/>
      <dgm:t>
        <a:bodyPr/>
        <a:lstStyle/>
        <a:p>
          <a:endParaRPr lang="ru-RU"/>
        </a:p>
      </dgm:t>
    </dgm:pt>
    <dgm:pt modelId="{7EB158FD-DA73-4526-8750-D81D275D1D33}">
      <dgm:prSet phldrT="[Текст]" custT="1"/>
      <dgm:spPr>
        <a:solidFill>
          <a:schemeClr val="bg2">
            <a:lumMod val="50000"/>
          </a:schemeClr>
        </a:solidFill>
      </dgm:spPr>
      <dgm:t>
        <a:bodyPr/>
        <a:lstStyle/>
        <a:p>
          <a:pPr algn="l"/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  Коллективным договором (иными соглашениями) могут быть предусмотрены компенсационные выплаты работникам, участвующим в забастовке. </a:t>
          </a:r>
        </a:p>
        <a:p>
          <a:pPr algn="l"/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  Не участвующим – производится оплата простоя в соответствии с действующим законодательством (по актам социального партнерства оплата может быть выше)</a:t>
          </a:r>
        </a:p>
      </dgm:t>
    </dgm:pt>
    <dgm:pt modelId="{CE3ECB9D-5E67-4D4A-8BEE-DF7C254D7BE5}" type="parTrans" cxnId="{0BAA63B0-344F-488A-AA25-97736FC60AC9}">
      <dgm:prSet/>
      <dgm:spPr/>
      <dgm:t>
        <a:bodyPr/>
        <a:lstStyle/>
        <a:p>
          <a:endParaRPr lang="ru-RU"/>
        </a:p>
      </dgm:t>
    </dgm:pt>
    <dgm:pt modelId="{C4493864-162D-4C3E-BE67-D0407195E739}" type="sibTrans" cxnId="{0BAA63B0-344F-488A-AA25-97736FC60AC9}">
      <dgm:prSet/>
      <dgm:spPr/>
      <dgm:t>
        <a:bodyPr/>
        <a:lstStyle/>
        <a:p>
          <a:endParaRPr lang="ru-RU"/>
        </a:p>
      </dgm:t>
    </dgm:pt>
    <dgm:pt modelId="{A2CA7882-3B6C-4E1E-9FB9-C8839F563116}" type="pres">
      <dgm:prSet presAssocID="{E3FAAE45-5ADC-4FFD-81CE-F10C3A545D9A}" presName="CompostProcess" presStyleCnt="0">
        <dgm:presLayoutVars>
          <dgm:dir/>
          <dgm:resizeHandles val="exact"/>
        </dgm:presLayoutVars>
      </dgm:prSet>
      <dgm:spPr/>
    </dgm:pt>
    <dgm:pt modelId="{1461151A-2152-4766-B1BE-2CB5F544F2CB}" type="pres">
      <dgm:prSet presAssocID="{E3FAAE45-5ADC-4FFD-81CE-F10C3A545D9A}" presName="arrow" presStyleLbl="bgShp" presStyleIdx="0" presStyleCnt="1" custLinFactNeighborX="3341" custLinFactNeighborY="4099"/>
      <dgm:spPr>
        <a:solidFill>
          <a:schemeClr val="bg2">
            <a:lumMod val="20000"/>
            <a:lumOff val="80000"/>
          </a:schemeClr>
        </a:solidFill>
      </dgm:spPr>
    </dgm:pt>
    <dgm:pt modelId="{056B7D83-D25D-4F24-B897-280217B8F8B3}" type="pres">
      <dgm:prSet presAssocID="{E3FAAE45-5ADC-4FFD-81CE-F10C3A545D9A}" presName="linearProcess" presStyleCnt="0"/>
      <dgm:spPr/>
    </dgm:pt>
    <dgm:pt modelId="{1C31AE3E-154D-4D2F-A8D6-46BB5758A58B}" type="pres">
      <dgm:prSet presAssocID="{C3060DEF-00AB-417C-BC3E-77FC7F9EEB7B}" presName="textNode" presStyleLbl="node1" presStyleIdx="0" presStyleCnt="3" custScaleY="164784" custLinFactNeighborX="-3074" custLinFactNeighborY="34839">
        <dgm:presLayoutVars>
          <dgm:bulletEnabled val="1"/>
        </dgm:presLayoutVars>
      </dgm:prSet>
      <dgm:spPr/>
    </dgm:pt>
    <dgm:pt modelId="{863123ED-7613-4271-8A5D-C0995A876664}" type="pres">
      <dgm:prSet presAssocID="{998A890B-F2E2-4732-8941-179689A60A42}" presName="sibTrans" presStyleCnt="0"/>
      <dgm:spPr/>
    </dgm:pt>
    <dgm:pt modelId="{D6A063A2-0084-4352-9B0F-E0B381BD24D8}" type="pres">
      <dgm:prSet presAssocID="{F6D8D49A-5BCE-4EB9-8B7D-F6CB11B22CF9}" presName="textNode" presStyleLbl="node1" presStyleIdx="1" presStyleCnt="3" custScaleY="159103" custLinFactNeighborX="-10515" custLinFactNeighborY="33618">
        <dgm:presLayoutVars>
          <dgm:bulletEnabled val="1"/>
        </dgm:presLayoutVars>
      </dgm:prSet>
      <dgm:spPr/>
    </dgm:pt>
    <dgm:pt modelId="{733E8BFB-7479-4A5C-8051-473A8EB2F0AD}" type="pres">
      <dgm:prSet presAssocID="{8307720D-9297-4AA8-ABA4-2287A491C6FE}" presName="sibTrans" presStyleCnt="0"/>
      <dgm:spPr/>
    </dgm:pt>
    <dgm:pt modelId="{B5B307B7-36C1-4773-9168-D86E56F5B7EB}" type="pres">
      <dgm:prSet presAssocID="{7EB158FD-DA73-4526-8750-D81D275D1D33}" presName="textNode" presStyleLbl="node1" presStyleIdx="2" presStyleCnt="3" custScaleX="107992" custScaleY="144900" custLinFactNeighborX="-38985" custLinFactNeighborY="29665">
        <dgm:presLayoutVars>
          <dgm:bulletEnabled val="1"/>
        </dgm:presLayoutVars>
      </dgm:prSet>
      <dgm:spPr/>
    </dgm:pt>
  </dgm:ptLst>
  <dgm:cxnLst>
    <dgm:cxn modelId="{681BE804-F79D-4620-BD82-14EB8B15B374}" type="presOf" srcId="{C3060DEF-00AB-417C-BC3E-77FC7F9EEB7B}" destId="{1C31AE3E-154D-4D2F-A8D6-46BB5758A58B}" srcOrd="0" destOrd="0" presId="urn:microsoft.com/office/officeart/2005/8/layout/hProcess9"/>
    <dgm:cxn modelId="{FCD2C72F-7276-4AFF-98BD-6DD2D3E5730B}" type="presOf" srcId="{E3FAAE45-5ADC-4FFD-81CE-F10C3A545D9A}" destId="{A2CA7882-3B6C-4E1E-9FB9-C8839F563116}" srcOrd="0" destOrd="0" presId="urn:microsoft.com/office/officeart/2005/8/layout/hProcess9"/>
    <dgm:cxn modelId="{4099EA81-3CC2-4169-8CDD-30ED066138F2}" type="presOf" srcId="{F6D8D49A-5BCE-4EB9-8B7D-F6CB11B22CF9}" destId="{D6A063A2-0084-4352-9B0F-E0B381BD24D8}" srcOrd="0" destOrd="0" presId="urn:microsoft.com/office/officeart/2005/8/layout/hProcess9"/>
    <dgm:cxn modelId="{61F8AC96-51E6-487F-8CCD-7124BBE358C2}" type="presOf" srcId="{7EB158FD-DA73-4526-8750-D81D275D1D33}" destId="{B5B307B7-36C1-4773-9168-D86E56F5B7EB}" srcOrd="0" destOrd="0" presId="urn:microsoft.com/office/officeart/2005/8/layout/hProcess9"/>
    <dgm:cxn modelId="{82F0AE97-8F0B-4735-A927-7C8A5A9EEE83}" srcId="{E3FAAE45-5ADC-4FFD-81CE-F10C3A545D9A}" destId="{F6D8D49A-5BCE-4EB9-8B7D-F6CB11B22CF9}" srcOrd="1" destOrd="0" parTransId="{C5914258-E549-420C-8DFA-D1C8A6DC3A77}" sibTransId="{8307720D-9297-4AA8-ABA4-2287A491C6FE}"/>
    <dgm:cxn modelId="{62BBD4A3-400B-4CDC-A102-2AF86343F1C9}" srcId="{E3FAAE45-5ADC-4FFD-81CE-F10C3A545D9A}" destId="{C3060DEF-00AB-417C-BC3E-77FC7F9EEB7B}" srcOrd="0" destOrd="0" parTransId="{5E76136E-35AD-48B0-9369-8415F88AED70}" sibTransId="{998A890B-F2E2-4732-8941-179689A60A42}"/>
    <dgm:cxn modelId="{0BAA63B0-344F-488A-AA25-97736FC60AC9}" srcId="{E3FAAE45-5ADC-4FFD-81CE-F10C3A545D9A}" destId="{7EB158FD-DA73-4526-8750-D81D275D1D33}" srcOrd="2" destOrd="0" parTransId="{CE3ECB9D-5E67-4D4A-8BEE-DF7C254D7BE5}" sibTransId="{C4493864-162D-4C3E-BE67-D0407195E739}"/>
    <dgm:cxn modelId="{CAD481E4-DB70-468A-BB68-8D9BA3E96358}" type="presParOf" srcId="{A2CA7882-3B6C-4E1E-9FB9-C8839F563116}" destId="{1461151A-2152-4766-B1BE-2CB5F544F2CB}" srcOrd="0" destOrd="0" presId="urn:microsoft.com/office/officeart/2005/8/layout/hProcess9"/>
    <dgm:cxn modelId="{42EF1863-FF2C-481A-93F8-DAEDE3A58A66}" type="presParOf" srcId="{A2CA7882-3B6C-4E1E-9FB9-C8839F563116}" destId="{056B7D83-D25D-4F24-B897-280217B8F8B3}" srcOrd="1" destOrd="0" presId="urn:microsoft.com/office/officeart/2005/8/layout/hProcess9"/>
    <dgm:cxn modelId="{EAE1F2C7-F40C-463F-9191-BFDB882DA446}" type="presParOf" srcId="{056B7D83-D25D-4F24-B897-280217B8F8B3}" destId="{1C31AE3E-154D-4D2F-A8D6-46BB5758A58B}" srcOrd="0" destOrd="0" presId="urn:microsoft.com/office/officeart/2005/8/layout/hProcess9"/>
    <dgm:cxn modelId="{606397D3-80DF-485B-BB66-DF045A703ECA}" type="presParOf" srcId="{056B7D83-D25D-4F24-B897-280217B8F8B3}" destId="{863123ED-7613-4271-8A5D-C0995A876664}" srcOrd="1" destOrd="0" presId="urn:microsoft.com/office/officeart/2005/8/layout/hProcess9"/>
    <dgm:cxn modelId="{EFD784D3-DE7E-46BB-A12F-299D71BA2D1A}" type="presParOf" srcId="{056B7D83-D25D-4F24-B897-280217B8F8B3}" destId="{D6A063A2-0084-4352-9B0F-E0B381BD24D8}" srcOrd="2" destOrd="0" presId="urn:microsoft.com/office/officeart/2005/8/layout/hProcess9"/>
    <dgm:cxn modelId="{7E7F89D6-A971-44CC-9729-AFCC49A219D0}" type="presParOf" srcId="{056B7D83-D25D-4F24-B897-280217B8F8B3}" destId="{733E8BFB-7479-4A5C-8051-473A8EB2F0AD}" srcOrd="3" destOrd="0" presId="urn:microsoft.com/office/officeart/2005/8/layout/hProcess9"/>
    <dgm:cxn modelId="{3E1954BE-3D5F-461A-8494-C6F0593E0C80}" type="presParOf" srcId="{056B7D83-D25D-4F24-B897-280217B8F8B3}" destId="{B5B307B7-36C1-4773-9168-D86E56F5B7EB}" srcOrd="4" destOrd="0" presId="urn:microsoft.com/office/officeart/2005/8/layout/hProcess9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9862B0-D51D-4867-88ED-DCB093FC9A4B}">
      <dsp:nvSpPr>
        <dsp:cNvPr id="0" name=""/>
        <dsp:cNvSpPr/>
      </dsp:nvSpPr>
      <dsp:spPr>
        <a:xfrm>
          <a:off x="1192" y="619120"/>
          <a:ext cx="4652655" cy="27915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Спор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 - столкновение мнений или позиций, в ходе которого стороны приводят аргументы в поддержку своих убеждений и кри­тикуют несовместимые с последними представления другой сто­роны</a:t>
          </a:r>
        </a:p>
      </dsp:txBody>
      <dsp:txXfrm>
        <a:off x="1192" y="619120"/>
        <a:ext cx="4652655" cy="2791593"/>
      </dsp:txXfrm>
    </dsp:sp>
    <dsp:sp modelId="{F77FE5EF-9B65-4E52-AB0E-2BA86496DD19}">
      <dsp:nvSpPr>
        <dsp:cNvPr id="0" name=""/>
        <dsp:cNvSpPr/>
      </dsp:nvSpPr>
      <dsp:spPr>
        <a:xfrm>
          <a:off x="5119114" y="619120"/>
          <a:ext cx="4652655" cy="27915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Конфликт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 (от лат. </a:t>
          </a:r>
          <a:r>
            <a:rPr lang="ru-RU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conflictus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 столкновение) столкновение противоположных интересов, взглядов, стремлений, приводящее к борьбе. Конфликт – спор, доведенный, как правило, </a:t>
          </a:r>
          <a:r>
            <a:rPr lang="ru-RU" sz="2400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 невозможности урегулировать противоречия</a:t>
          </a:r>
        </a:p>
      </dsp:txBody>
      <dsp:txXfrm>
        <a:off x="5119114" y="619120"/>
        <a:ext cx="4652655" cy="27915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B815CE-8686-4084-81D9-08A7E08A7DB6}">
      <dsp:nvSpPr>
        <dsp:cNvPr id="0" name=""/>
        <dsp:cNvSpPr/>
      </dsp:nvSpPr>
      <dsp:spPr>
        <a:xfrm>
          <a:off x="491132" y="2672"/>
          <a:ext cx="3264916" cy="19589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возникает </a:t>
          </a:r>
          <a:r>
            <a:rPr lang="ru-RU" sz="24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исключительно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в рамках </a:t>
          </a:r>
          <a:r>
            <a:rPr lang="ru-RU" sz="24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индивидуальных трудовых отношений</a:t>
          </a:r>
        </a:p>
      </dsp:txBody>
      <dsp:txXfrm>
        <a:off x="491132" y="2672"/>
        <a:ext cx="3264916" cy="1958950"/>
      </dsp:txXfrm>
    </dsp:sp>
    <dsp:sp modelId="{E625B695-EC11-4109-BF24-1D71BF74B083}">
      <dsp:nvSpPr>
        <dsp:cNvPr id="0" name=""/>
        <dsp:cNvSpPr/>
      </dsp:nvSpPr>
      <dsp:spPr>
        <a:xfrm>
          <a:off x="4082541" y="2672"/>
          <a:ext cx="3264916" cy="19589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стороны: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работник (бывший работник; лицо, желавшее стать работником) и работодатель</a:t>
          </a:r>
        </a:p>
      </dsp:txBody>
      <dsp:txXfrm>
        <a:off x="4082541" y="2672"/>
        <a:ext cx="3264916" cy="1958950"/>
      </dsp:txXfrm>
    </dsp:sp>
    <dsp:sp modelId="{55FD9C33-F1B8-4FE3-B18D-7C7C3AC61065}">
      <dsp:nvSpPr>
        <dsp:cNvPr id="0" name=""/>
        <dsp:cNvSpPr/>
      </dsp:nvSpPr>
      <dsp:spPr>
        <a:xfrm>
          <a:off x="7673950" y="2672"/>
          <a:ext cx="3264916" cy="19589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вопросам 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применения норм трудового права, включая условия трудового договора, в том числе </a:t>
          </a: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 установлении или изменении индивидуальных условий труда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73950" y="2672"/>
        <a:ext cx="3264916" cy="1958950"/>
      </dsp:txXfrm>
    </dsp:sp>
    <dsp:sp modelId="{199F8838-3A81-433D-8D12-099FCC058BE2}">
      <dsp:nvSpPr>
        <dsp:cNvPr id="0" name=""/>
        <dsp:cNvSpPr/>
      </dsp:nvSpPr>
      <dsp:spPr>
        <a:xfrm>
          <a:off x="2286837" y="2288114"/>
          <a:ext cx="3264916" cy="19589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рассматривают: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органы по рассмотрению трудовых споров</a:t>
          </a:r>
        </a:p>
      </dsp:txBody>
      <dsp:txXfrm>
        <a:off x="2286837" y="2288114"/>
        <a:ext cx="3264916" cy="1958950"/>
      </dsp:txXfrm>
    </dsp:sp>
    <dsp:sp modelId="{A74A9B84-9C4D-49AC-9179-0DEDB7C92A83}">
      <dsp:nvSpPr>
        <dsp:cNvPr id="0" name=""/>
        <dsp:cNvSpPr/>
      </dsp:nvSpPr>
      <dsp:spPr>
        <a:xfrm>
          <a:off x="5878245" y="2288114"/>
          <a:ext cx="3264916" cy="19589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 процедуре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установленной законодательством РФ</a:t>
          </a:r>
        </a:p>
      </dsp:txBody>
      <dsp:txXfrm>
        <a:off x="5878245" y="2288114"/>
        <a:ext cx="3264916" cy="19589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F71D4D-C196-46BC-BF4E-7BAA88E9C5D9}">
      <dsp:nvSpPr>
        <dsp:cNvPr id="0" name=""/>
        <dsp:cNvSpPr/>
      </dsp:nvSpPr>
      <dsp:spPr>
        <a:xfrm>
          <a:off x="125794" y="899436"/>
          <a:ext cx="2744809" cy="16468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Комиссия по трудовым спорам (КТС)</a:t>
          </a:r>
        </a:p>
      </dsp:txBody>
      <dsp:txXfrm>
        <a:off x="125794" y="899436"/>
        <a:ext cx="2744809" cy="1646885"/>
      </dsp:txXfrm>
    </dsp:sp>
    <dsp:sp modelId="{BDCFBF34-22EC-4CAB-A926-A0B24E58866E}">
      <dsp:nvSpPr>
        <dsp:cNvPr id="0" name=""/>
        <dsp:cNvSpPr/>
      </dsp:nvSpPr>
      <dsp:spPr>
        <a:xfrm>
          <a:off x="3001888" y="882687"/>
          <a:ext cx="2744809" cy="16468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Суд общей юрисдикции (в том числе, согласно ст. 24 ГПК РФ)</a:t>
          </a:r>
        </a:p>
      </dsp:txBody>
      <dsp:txXfrm>
        <a:off x="3001888" y="882687"/>
        <a:ext cx="2744809" cy="1646885"/>
      </dsp:txXfrm>
    </dsp:sp>
    <dsp:sp modelId="{20A66C88-995F-493D-A00E-B3B928C855B3}">
      <dsp:nvSpPr>
        <dsp:cNvPr id="0" name=""/>
        <dsp:cNvSpPr/>
      </dsp:nvSpPr>
      <dsp:spPr>
        <a:xfrm>
          <a:off x="5961314" y="249311"/>
          <a:ext cx="2744809" cy="16468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 порядке подчиненности (для лиц, проходящих все виды службы) </a:t>
          </a:r>
        </a:p>
      </dsp:txBody>
      <dsp:txXfrm>
        <a:off x="5961314" y="249311"/>
        <a:ext cx="2744809" cy="16468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44DBD1-98C7-43E1-9737-4F00278D1214}">
      <dsp:nvSpPr>
        <dsp:cNvPr id="0" name=""/>
        <dsp:cNvSpPr/>
      </dsp:nvSpPr>
      <dsp:spPr>
        <a:xfrm>
          <a:off x="1646" y="0"/>
          <a:ext cx="4192190" cy="3614738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1450" rIns="222250" bIns="0" numCol="1" spcCol="1270" anchor="t" anchorCtr="0">
          <a:noAutofit/>
        </a:bodyPr>
        <a:lstStyle/>
        <a:p>
          <a:pPr marL="0" lvl="0" indent="0" algn="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0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КТС</a:t>
          </a:r>
        </a:p>
      </dsp:txBody>
      <dsp:txXfrm rot="16200000">
        <a:off x="-1061177" y="1062823"/>
        <a:ext cx="2964085" cy="838438"/>
      </dsp:txXfrm>
    </dsp:sp>
    <dsp:sp modelId="{5FB97CA1-6BB4-4784-A4CA-6D8292885BC2}">
      <dsp:nvSpPr>
        <dsp:cNvPr id="0" name=""/>
        <dsp:cNvSpPr/>
      </dsp:nvSpPr>
      <dsp:spPr>
        <a:xfrm>
          <a:off x="840084" y="0"/>
          <a:ext cx="3123182" cy="3614738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Рассматривает все трудовые споры, </a:t>
          </a:r>
          <a:r>
            <a:rPr lang="ru-RU" sz="2000" b="1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кроме</a:t>
          </a:r>
          <a:r>
            <a:rPr lang="ru-RU" sz="2000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тех, для которых предусмотрен иной порядок рассмотрения</a:t>
          </a:r>
        </a:p>
      </dsp:txBody>
      <dsp:txXfrm>
        <a:off x="840084" y="0"/>
        <a:ext cx="3123182" cy="3614738"/>
      </dsp:txXfrm>
    </dsp:sp>
    <dsp:sp modelId="{5B4CC892-FEEC-4DE0-89E9-A4D86C45C3F8}">
      <dsp:nvSpPr>
        <dsp:cNvPr id="0" name=""/>
        <dsp:cNvSpPr/>
      </dsp:nvSpPr>
      <dsp:spPr>
        <a:xfrm>
          <a:off x="4342209" y="0"/>
          <a:ext cx="4192190" cy="3614738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1450" rIns="222250" bIns="0" numCol="1" spcCol="1270" anchor="t" anchorCtr="0">
          <a:noAutofit/>
        </a:bodyPr>
        <a:lstStyle/>
        <a:p>
          <a:pPr marL="0" lvl="0" indent="0" algn="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0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КТС </a:t>
          </a:r>
        </a:p>
      </dsp:txBody>
      <dsp:txXfrm rot="16200000">
        <a:off x="3279385" y="1062823"/>
        <a:ext cx="2964085" cy="838438"/>
      </dsp:txXfrm>
    </dsp:sp>
    <dsp:sp modelId="{83EB014B-0C79-4D1A-A843-62BAB3411984}">
      <dsp:nvSpPr>
        <dsp:cNvPr id="0" name=""/>
        <dsp:cNvSpPr/>
      </dsp:nvSpPr>
      <dsp:spPr>
        <a:xfrm rot="5400000">
          <a:off x="4095866" y="2784931"/>
          <a:ext cx="531316" cy="62882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836AD7-38C2-4B80-958C-1BCD888718C5}">
      <dsp:nvSpPr>
        <dsp:cNvPr id="0" name=""/>
        <dsp:cNvSpPr/>
      </dsp:nvSpPr>
      <dsp:spPr>
        <a:xfrm>
          <a:off x="5180647" y="0"/>
          <a:ext cx="3123182" cy="3614738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Если работник самостоятельно или с участием своего представителя </a:t>
          </a:r>
          <a:r>
            <a:rPr lang="ru-RU" sz="2000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 урегулировал разногласия 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 непосредственных переговорах с работодателем</a:t>
          </a:r>
        </a:p>
      </dsp:txBody>
      <dsp:txXfrm>
        <a:off x="5180647" y="0"/>
        <a:ext cx="3123182" cy="36147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D54E7A-3513-49AF-86F2-C813D44B264D}">
      <dsp:nvSpPr>
        <dsp:cNvPr id="0" name=""/>
        <dsp:cNvSpPr/>
      </dsp:nvSpPr>
      <dsp:spPr>
        <a:xfrm>
          <a:off x="0" y="708"/>
          <a:ext cx="8229600" cy="303275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Работник может обратиться в комиссию по трудовым спорам в трехмесячный срок со дня, когда он узнал или должен был узнать о нарушении своего права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8047" y="148755"/>
        <a:ext cx="7933506" cy="2736657"/>
      </dsp:txXfrm>
    </dsp:sp>
    <dsp:sp modelId="{CD83EFB3-6D50-460D-B310-28F0BD7BB04D}">
      <dsp:nvSpPr>
        <dsp:cNvPr id="0" name=""/>
        <dsp:cNvSpPr/>
      </dsp:nvSpPr>
      <dsp:spPr>
        <a:xfrm>
          <a:off x="0" y="3033459"/>
          <a:ext cx="8229600" cy="18050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 случае пропуска по уважительным причинам установленного срока комиссия по трудовым спорам может его восстановить и разрешить спор по существу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033459"/>
        <a:ext cx="8229600" cy="18050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A9A8AF-32F6-4508-80FB-8F3BA43623AD}">
      <dsp:nvSpPr>
        <dsp:cNvPr id="0" name=""/>
        <dsp:cNvSpPr/>
      </dsp:nvSpPr>
      <dsp:spPr>
        <a:xfrm>
          <a:off x="0" y="2439"/>
          <a:ext cx="848717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74B4A0-0CD0-489F-8FE0-8D03102A82F3}">
      <dsp:nvSpPr>
        <dsp:cNvPr id="0" name=""/>
        <dsp:cNvSpPr/>
      </dsp:nvSpPr>
      <dsp:spPr>
        <a:xfrm>
          <a:off x="0" y="2439"/>
          <a:ext cx="643168" cy="49921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слайд № 1</a:t>
          </a:r>
          <a:endParaRPr lang="ru-RU" sz="1600" kern="1200" dirty="0">
            <a:solidFill>
              <a:srgbClr val="C00000"/>
            </a:solidFill>
          </a:endParaRPr>
        </a:p>
      </dsp:txBody>
      <dsp:txXfrm>
        <a:off x="0" y="2439"/>
        <a:ext cx="643168" cy="4992124"/>
      </dsp:txXfrm>
    </dsp:sp>
    <dsp:sp modelId="{52653271-26B7-4F35-8A83-DFE76843759E}">
      <dsp:nvSpPr>
        <dsp:cNvPr id="0" name=""/>
        <dsp:cNvSpPr/>
      </dsp:nvSpPr>
      <dsp:spPr>
        <a:xfrm>
          <a:off x="691406" y="48814"/>
          <a:ext cx="5710834" cy="19024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Заявление работника, поступившее в КТС, подлежит обязательной регистрации указанной комиссией. КТС обязана рассмотреть индивидуальный трудовой спор в течение 10-ти календарных дней со дня подачи работником заявления.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1406" y="48814"/>
        <a:ext cx="5710834" cy="1902406"/>
      </dsp:txXfrm>
    </dsp:sp>
    <dsp:sp modelId="{310D4C23-7C6E-4584-ADE8-061BB6C112F7}">
      <dsp:nvSpPr>
        <dsp:cNvPr id="0" name=""/>
        <dsp:cNvSpPr/>
      </dsp:nvSpPr>
      <dsp:spPr>
        <a:xfrm>
          <a:off x="643168" y="1951220"/>
          <a:ext cx="25726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A62EBB-5C3D-4F8B-B582-E88B4DF4AF8B}">
      <dsp:nvSpPr>
        <dsp:cNvPr id="0" name=""/>
        <dsp:cNvSpPr/>
      </dsp:nvSpPr>
      <dsp:spPr>
        <a:xfrm>
          <a:off x="278686" y="2050390"/>
          <a:ext cx="7784938" cy="29466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    Спор рассматривается в присутствии работника, подавшего заявление, или уполномоченного им представителя. Рассмотрение спора в отсутствие работника или его представителя допускается лишь по письменному заявлению работника. В случае неявки работника или его представителя на заседание указанной комиссии рассмотрение трудового спора откладывается. В случае вторичной неявки работника – КТС </a:t>
          </a:r>
          <a:r>
            <a:rPr lang="ru-RU" sz="2400" b="0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вправе снять спор с рассмотрения</a:t>
          </a:r>
          <a:endParaRPr lang="ru-RU" sz="20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8686" y="2050390"/>
        <a:ext cx="7784938" cy="2946613"/>
      </dsp:txXfrm>
    </dsp:sp>
    <dsp:sp modelId="{3A6D1D15-A481-4604-89F0-FCF654561B1D}">
      <dsp:nvSpPr>
        <dsp:cNvPr id="0" name=""/>
        <dsp:cNvSpPr/>
      </dsp:nvSpPr>
      <dsp:spPr>
        <a:xfrm>
          <a:off x="643168" y="4944209"/>
          <a:ext cx="25726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CA68A4-8E72-4A80-8851-969E3A53927A}">
      <dsp:nvSpPr>
        <dsp:cNvPr id="0" name=""/>
        <dsp:cNvSpPr/>
      </dsp:nvSpPr>
      <dsp:spPr>
        <a:xfrm>
          <a:off x="0" y="2212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48E9A8-881B-457C-A356-4DD455040035}">
      <dsp:nvSpPr>
        <dsp:cNvPr id="0" name=""/>
        <dsp:cNvSpPr/>
      </dsp:nvSpPr>
      <dsp:spPr>
        <a:xfrm>
          <a:off x="0" y="2212"/>
          <a:ext cx="1645920" cy="4526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Слайд № 2</a:t>
          </a:r>
        </a:p>
      </dsp:txBody>
      <dsp:txXfrm>
        <a:off x="0" y="2212"/>
        <a:ext cx="1645920" cy="4526300"/>
      </dsp:txXfrm>
    </dsp:sp>
    <dsp:sp modelId="{941A1A19-08F3-4B12-A40E-6A8A1B7C69CE}">
      <dsp:nvSpPr>
        <dsp:cNvPr id="0" name=""/>
        <dsp:cNvSpPr/>
      </dsp:nvSpPr>
      <dsp:spPr>
        <a:xfrm>
          <a:off x="1769364" y="72935"/>
          <a:ext cx="6460236" cy="1414468"/>
        </a:xfrm>
        <a:prstGeom prst="rect">
          <a:avLst/>
        </a:prstGeom>
        <a:solidFill>
          <a:srgbClr val="002060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КТС </a:t>
          </a: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имеет право вызывать на заседание свидетелей, приглашать специалистов. По требованию КТС работодатель (его представители) обязан в установленный КТС срок представлять ей необходимые документы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69364" y="72935"/>
        <a:ext cx="6460236" cy="1414468"/>
      </dsp:txXfrm>
    </dsp:sp>
    <dsp:sp modelId="{8CAC3F93-9F2D-44E7-BB34-A2BE6400AF27}">
      <dsp:nvSpPr>
        <dsp:cNvPr id="0" name=""/>
        <dsp:cNvSpPr/>
      </dsp:nvSpPr>
      <dsp:spPr>
        <a:xfrm>
          <a:off x="1645920" y="1487404"/>
          <a:ext cx="65836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687262-F5D4-44F6-B911-8CB4816444E7}">
      <dsp:nvSpPr>
        <dsp:cNvPr id="0" name=""/>
        <dsp:cNvSpPr/>
      </dsp:nvSpPr>
      <dsp:spPr>
        <a:xfrm>
          <a:off x="1769364" y="1558128"/>
          <a:ext cx="6460236" cy="1414468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Заседание КТС считается правомочным, если на нем присутствует не менее половины членов, представляющих работников, и не менее половины членов, представляющих работодателя</a:t>
          </a:r>
          <a:r>
            <a:rPr lang="ru-RU" sz="2000" b="0" kern="1200" dirty="0"/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69364" y="1558128"/>
        <a:ext cx="6460236" cy="1414468"/>
      </dsp:txXfrm>
    </dsp:sp>
    <dsp:sp modelId="{CAF09734-A670-4E50-B8F1-5F1DE3B0FD50}">
      <dsp:nvSpPr>
        <dsp:cNvPr id="0" name=""/>
        <dsp:cNvSpPr/>
      </dsp:nvSpPr>
      <dsp:spPr>
        <a:xfrm>
          <a:off x="1645920" y="2972596"/>
          <a:ext cx="65836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2F50EF-014D-4CCC-B28B-F943ED4F0149}">
      <dsp:nvSpPr>
        <dsp:cNvPr id="0" name=""/>
        <dsp:cNvSpPr/>
      </dsp:nvSpPr>
      <dsp:spPr>
        <a:xfrm>
          <a:off x="1769364" y="3043320"/>
          <a:ext cx="6460236" cy="1414468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Ст. 388 ТК РФ – КТС </a:t>
          </a: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принимает решение тайным голосованием простым большинством голосов присутствующих на заседании членов комиссии.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69364" y="3043320"/>
        <a:ext cx="6460236" cy="1414468"/>
      </dsp:txXfrm>
    </dsp:sp>
    <dsp:sp modelId="{32F41033-3C75-4383-A831-79B2C7DD78BF}">
      <dsp:nvSpPr>
        <dsp:cNvPr id="0" name=""/>
        <dsp:cNvSpPr/>
      </dsp:nvSpPr>
      <dsp:spPr>
        <a:xfrm>
          <a:off x="1645920" y="4457789"/>
          <a:ext cx="65836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8453FD-0F54-4FCC-9BC4-3C7AF3F13BE5}">
      <dsp:nvSpPr>
        <dsp:cNvPr id="0" name=""/>
        <dsp:cNvSpPr/>
      </dsp:nvSpPr>
      <dsp:spPr>
        <a:xfrm>
          <a:off x="831009" y="0"/>
          <a:ext cx="9418105" cy="4902606"/>
        </a:xfrm>
        <a:prstGeom prst="rightArrow">
          <a:avLst/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3829F4-CB83-4E45-B0FD-88C427AD7A04}">
      <dsp:nvSpPr>
        <dsp:cNvPr id="0" name=""/>
        <dsp:cNvSpPr/>
      </dsp:nvSpPr>
      <dsp:spPr>
        <a:xfrm>
          <a:off x="4198" y="1470781"/>
          <a:ext cx="2167493" cy="1961042"/>
        </a:xfrm>
        <a:prstGeom prst="roundRect">
          <a:avLst/>
        </a:prstGeom>
        <a:solidFill>
          <a:srgbClr val="2B7208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 судах рассматриваются споры:</a:t>
          </a:r>
        </a:p>
      </dsp:txBody>
      <dsp:txXfrm>
        <a:off x="99928" y="1566511"/>
        <a:ext cx="1976033" cy="1769582"/>
      </dsp:txXfrm>
    </dsp:sp>
    <dsp:sp modelId="{6D4A9C42-8C83-4913-8980-6DB4C8E4B32E}">
      <dsp:nvSpPr>
        <dsp:cNvPr id="0" name=""/>
        <dsp:cNvSpPr/>
      </dsp:nvSpPr>
      <dsp:spPr>
        <a:xfrm>
          <a:off x="2676006" y="71676"/>
          <a:ext cx="4261430" cy="4759253"/>
        </a:xfrm>
        <a:prstGeom prst="roundRect">
          <a:avLst/>
        </a:prstGeom>
        <a:solidFill>
          <a:srgbClr val="00206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 заявлениям работника, работодателя или профсоюза, защищающего интересы работника, когда они не согласны с решением КТС либо когда работник обращается в суд, минуя КТС, а также по заявлению прокурора, если решение КТС не соответствует трудовому законодательству и иным актам, содержащим нормы трудового права.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84032" y="279702"/>
        <a:ext cx="3845378" cy="4343201"/>
      </dsp:txXfrm>
    </dsp:sp>
    <dsp:sp modelId="{BF0308A2-A611-41D1-8263-668EE7CFA395}">
      <dsp:nvSpPr>
        <dsp:cNvPr id="0" name=""/>
        <dsp:cNvSpPr/>
      </dsp:nvSpPr>
      <dsp:spPr>
        <a:xfrm>
          <a:off x="7441752" y="1433571"/>
          <a:ext cx="3634172" cy="2035463"/>
        </a:xfrm>
        <a:prstGeom prst="roundRect">
          <a:avLst/>
        </a:prstGeom>
        <a:solidFill>
          <a:srgbClr val="C00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Непосредственно рассматриваются споры, указанные в ч. 2 ст. 391 ТК РФ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41115" y="1532934"/>
        <a:ext cx="3435446" cy="183673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76C981-B4CF-4E41-9F73-9149DA7C788D}">
      <dsp:nvSpPr>
        <dsp:cNvPr id="0" name=""/>
        <dsp:cNvSpPr/>
      </dsp:nvSpPr>
      <dsp:spPr>
        <a:xfrm>
          <a:off x="0" y="105719"/>
          <a:ext cx="3035048" cy="5117846"/>
        </a:xfrm>
        <a:prstGeom prst="roundRect">
          <a:avLst>
            <a:gd name="adj" fmla="val 5000"/>
          </a:avLst>
        </a:prstGeom>
        <a:solidFill>
          <a:srgbClr val="00206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115570" bIns="0" numCol="1" spcCol="1270" anchor="t" anchorCtr="0">
          <a:noAutofit/>
        </a:bodyPr>
        <a:lstStyle/>
        <a:p>
          <a:pPr marL="0" lvl="0" indent="0" algn="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Общее правило</a:t>
          </a:r>
        </a:p>
      </dsp:txBody>
      <dsp:txXfrm rot="16200000">
        <a:off x="-1794812" y="1900531"/>
        <a:ext cx="4196633" cy="607009"/>
      </dsp:txXfrm>
    </dsp:sp>
    <dsp:sp modelId="{40FBA634-1BF0-4642-8B82-E0F3B1ADE716}">
      <dsp:nvSpPr>
        <dsp:cNvPr id="0" name=""/>
        <dsp:cNvSpPr/>
      </dsp:nvSpPr>
      <dsp:spPr>
        <a:xfrm>
          <a:off x="697822" y="105719"/>
          <a:ext cx="2261110" cy="5117846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Работник имеет право обратиться в течение 3-х месяцев со дня, когда он узнал или должен был узнать о нарушении своего права</a:t>
          </a:r>
          <a:r>
            <a:rPr lang="ru-RU" sz="2400" b="0" kern="1200" dirty="0"/>
            <a:t>,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7822" y="105719"/>
        <a:ext cx="2261110" cy="5117846"/>
      </dsp:txXfrm>
    </dsp:sp>
    <dsp:sp modelId="{E1CA53E6-88FD-49D0-ABB1-29EF25615ED1}">
      <dsp:nvSpPr>
        <dsp:cNvPr id="0" name=""/>
        <dsp:cNvSpPr/>
      </dsp:nvSpPr>
      <dsp:spPr>
        <a:xfrm>
          <a:off x="3223826" y="-6"/>
          <a:ext cx="3961564" cy="5223579"/>
        </a:xfrm>
        <a:prstGeom prst="roundRect">
          <a:avLst>
            <a:gd name="adj" fmla="val 5000"/>
          </a:avLst>
        </a:prstGeom>
        <a:solidFill>
          <a:srgbClr val="C00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115570" bIns="0" numCol="1" spcCol="1270" anchor="t" anchorCtr="0">
          <a:noAutofit/>
        </a:bodyPr>
        <a:lstStyle/>
        <a:p>
          <a:pPr marL="0" lvl="0" indent="0" algn="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Специальные правила для работника</a:t>
          </a:r>
        </a:p>
      </dsp:txBody>
      <dsp:txXfrm rot="16200000">
        <a:off x="1478315" y="1745504"/>
        <a:ext cx="4283335" cy="792312"/>
      </dsp:txXfrm>
    </dsp:sp>
    <dsp:sp modelId="{229A60EC-F498-4C00-9F0C-B09390C7C0FA}">
      <dsp:nvSpPr>
        <dsp:cNvPr id="0" name=""/>
        <dsp:cNvSpPr/>
      </dsp:nvSpPr>
      <dsp:spPr>
        <a:xfrm rot="5400000">
          <a:off x="2828321" y="4092059"/>
          <a:ext cx="756623" cy="643145"/>
        </a:xfrm>
        <a:prstGeom prst="flowChartExtract">
          <a:avLst/>
        </a:prstGeom>
        <a:solidFill>
          <a:srgbClr val="FF0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9BCE66-9418-4C15-9B22-ED9DF5394354}">
      <dsp:nvSpPr>
        <dsp:cNvPr id="0" name=""/>
        <dsp:cNvSpPr/>
      </dsp:nvSpPr>
      <dsp:spPr>
        <a:xfrm>
          <a:off x="4039779" y="-6"/>
          <a:ext cx="2951365" cy="5223579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 спорам: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/>
            <a:t>- </a:t>
          </a:r>
          <a:r>
            <a:rPr lang="ru-RU" sz="16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 увольнении - в течение одного месяца со дня вручения ему копии приказа об увольнении либо со дня выдачи трудовой книжки;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о невыплате или неполной выплате заработной платы и других выплат, причитающихся работнику в течение одного года со дня установленного срока выплаты указанных сумм, в том числе в случае невыплаты или неполной выплаты заработной платы и других выплат, причитающихся работнику </a:t>
          </a: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 увольнении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39779" y="-6"/>
        <a:ext cx="2951365" cy="5223579"/>
      </dsp:txXfrm>
    </dsp:sp>
    <dsp:sp modelId="{49C19CD3-7B73-4752-AE55-A8524D6B8BAD}">
      <dsp:nvSpPr>
        <dsp:cNvPr id="0" name=""/>
        <dsp:cNvSpPr/>
      </dsp:nvSpPr>
      <dsp:spPr>
        <a:xfrm>
          <a:off x="7249233" y="78398"/>
          <a:ext cx="4287639" cy="5145167"/>
        </a:xfrm>
        <a:prstGeom prst="roundRect">
          <a:avLst>
            <a:gd name="adj" fmla="val 5000"/>
          </a:avLst>
        </a:prstGeom>
        <a:solidFill>
          <a:srgbClr val="00B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Специальное правило для работодателя</a:t>
          </a:r>
        </a:p>
      </dsp:txBody>
      <dsp:txXfrm rot="16200000">
        <a:off x="5568479" y="1759153"/>
        <a:ext cx="4219036" cy="857527"/>
      </dsp:txXfrm>
    </dsp:sp>
    <dsp:sp modelId="{0B806BE2-8002-47B8-9DAF-156B34640A94}">
      <dsp:nvSpPr>
        <dsp:cNvPr id="0" name=""/>
        <dsp:cNvSpPr/>
      </dsp:nvSpPr>
      <dsp:spPr>
        <a:xfrm rot="5400000">
          <a:off x="6939952" y="4092059"/>
          <a:ext cx="756623" cy="643145"/>
        </a:xfrm>
        <a:prstGeom prst="flowChartExtract">
          <a:avLst/>
        </a:prstGeom>
        <a:solidFill>
          <a:srgbClr val="FF0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7AD4AA-C02B-44CD-8ED7-8D5D472468D9}">
      <dsp:nvSpPr>
        <dsp:cNvPr id="0" name=""/>
        <dsp:cNvSpPr/>
      </dsp:nvSpPr>
      <dsp:spPr>
        <a:xfrm>
          <a:off x="8106761" y="78398"/>
          <a:ext cx="3194291" cy="5145167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имеет право обратиться </a:t>
          </a: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 спорам: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о возмещении работником ущерба, причиненного работодателю, в течение одного года со дня обнаружения причиненного ущерба</a:t>
          </a:r>
          <a:r>
            <a:rPr lang="ru-RU" sz="1800" b="0" kern="1200" dirty="0"/>
            <a:t>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106761" y="78398"/>
        <a:ext cx="3194291" cy="514516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89160E-BF21-4857-91F6-21261BF427CE}">
      <dsp:nvSpPr>
        <dsp:cNvPr id="0" name=""/>
        <dsp:cNvSpPr/>
      </dsp:nvSpPr>
      <dsp:spPr>
        <a:xfrm>
          <a:off x="708118" y="52720"/>
          <a:ext cx="4076823" cy="32709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 признании органом, рассматривающим индивидуальный трудовой спор, денежных требований работника обоснованными они удовлетворяются в полном размере (ст. 395 ТК РФ).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8118" y="52720"/>
        <a:ext cx="4076823" cy="3270912"/>
      </dsp:txXfrm>
    </dsp:sp>
    <dsp:sp modelId="{087B5D23-2CAA-4441-991C-E477E09C0E90}">
      <dsp:nvSpPr>
        <dsp:cNvPr id="0" name=""/>
        <dsp:cNvSpPr/>
      </dsp:nvSpPr>
      <dsp:spPr>
        <a:xfrm>
          <a:off x="5265982" y="155751"/>
          <a:ext cx="5799783" cy="32130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о восстановлении на работе незаконно уволенного работника, о восстановлении на прежней работе работника, незаконно переведенного на другую работу, подлежит немедленному исполнению. При задержке работодателем исполнения такого решения орган, принявший решение, выносит определение о выплате работнику за все время задержки исполнения решения среднего заработка или разницы в заработке (ст. 396 ТК РФ).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65982" y="155751"/>
        <a:ext cx="5799783" cy="3213038"/>
      </dsp:txXfrm>
    </dsp:sp>
    <dsp:sp modelId="{51E68634-E0CA-4F1A-A931-40CF0D9EB6D3}">
      <dsp:nvSpPr>
        <dsp:cNvPr id="0" name=""/>
        <dsp:cNvSpPr/>
      </dsp:nvSpPr>
      <dsp:spPr>
        <a:xfrm>
          <a:off x="600631" y="3516043"/>
          <a:ext cx="9892622" cy="14625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Обратное взыскание с работника сумм, выплаченных ему в соответствии с решением органа по рассмотрению индивидуального трудового спора, при отмене решения в порядке надзора допускается только в тех случаях, когда отмененное решение было основано на сообщенных работником ложных сведениях или представленных им подложных документах (ст. 397 ТК РФ.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0631" y="3516043"/>
        <a:ext cx="9892622" cy="146257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1236CE-4BF9-48F0-9DD2-03A3A739942C}">
      <dsp:nvSpPr>
        <dsp:cNvPr id="0" name=""/>
        <dsp:cNvSpPr/>
      </dsp:nvSpPr>
      <dsp:spPr>
        <a:xfrm>
          <a:off x="0" y="0"/>
          <a:ext cx="9601200" cy="4680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54951E-A962-4A60-863A-59F59EFCD82E}">
      <dsp:nvSpPr>
        <dsp:cNvPr id="0" name=""/>
        <dsp:cNvSpPr/>
      </dsp:nvSpPr>
      <dsp:spPr>
        <a:xfrm>
          <a:off x="6264140" y="1210329"/>
          <a:ext cx="2313570" cy="2340000"/>
        </a:xfrm>
        <a:prstGeom prst="rect">
          <a:avLst/>
        </a:prstGeom>
        <a:solidFill>
          <a:srgbClr val="008000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03200" rIns="0" bIns="203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Трудовой арбитраж</a:t>
          </a:r>
        </a:p>
      </dsp:txBody>
      <dsp:txXfrm>
        <a:off x="6264140" y="1210329"/>
        <a:ext cx="2313570" cy="2340000"/>
      </dsp:txXfrm>
    </dsp:sp>
    <dsp:sp modelId="{373E7629-5C12-490F-8713-B77B7F58000C}">
      <dsp:nvSpPr>
        <dsp:cNvPr id="0" name=""/>
        <dsp:cNvSpPr/>
      </dsp:nvSpPr>
      <dsp:spPr>
        <a:xfrm>
          <a:off x="3536395" y="1207287"/>
          <a:ext cx="2313570" cy="2340000"/>
        </a:xfrm>
        <a:prstGeom prst="rect">
          <a:avLst/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03200" rIns="0" bIns="203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Разрешение с участием посредника</a:t>
          </a:r>
        </a:p>
      </dsp:txBody>
      <dsp:txXfrm>
        <a:off x="3536395" y="1207287"/>
        <a:ext cx="2313570" cy="2340000"/>
      </dsp:txXfrm>
    </dsp:sp>
    <dsp:sp modelId="{A4622B62-8D6C-4F11-8946-EF707ED54ED5}">
      <dsp:nvSpPr>
        <dsp:cNvPr id="0" name=""/>
        <dsp:cNvSpPr/>
      </dsp:nvSpPr>
      <dsp:spPr>
        <a:xfrm>
          <a:off x="774940" y="1173041"/>
          <a:ext cx="2313570" cy="2340000"/>
        </a:xfrm>
        <a:prstGeom prst="rect">
          <a:avLst/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03200" rIns="0" bIns="203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Примирительная комиссия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Обязательный этап</a:t>
          </a:r>
        </a:p>
      </dsp:txBody>
      <dsp:txXfrm>
        <a:off x="774940" y="1173041"/>
        <a:ext cx="2313570" cy="234000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D7B312-C7CB-4538-B3CA-D5FB3BFF42A6}">
      <dsp:nvSpPr>
        <dsp:cNvPr id="0" name=""/>
        <dsp:cNvSpPr/>
      </dsp:nvSpPr>
      <dsp:spPr>
        <a:xfrm>
          <a:off x="1" y="10"/>
          <a:ext cx="3213563" cy="3980959"/>
        </a:xfrm>
        <a:prstGeom prst="roundRect">
          <a:avLst>
            <a:gd name="adj" fmla="val 5000"/>
          </a:avLst>
        </a:prstGeom>
        <a:solidFill>
          <a:schemeClr val="accent2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Ч. 1 ст. 399 ТК РФ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 rot="16200000">
        <a:off x="-1310835" y="1310847"/>
        <a:ext cx="3264386" cy="642712"/>
      </dsp:txXfrm>
    </dsp:sp>
    <dsp:sp modelId="{CBE7526C-D8C5-4E58-9BF0-F38843E22ABD}">
      <dsp:nvSpPr>
        <dsp:cNvPr id="0" name=""/>
        <dsp:cNvSpPr/>
      </dsp:nvSpPr>
      <dsp:spPr>
        <a:xfrm>
          <a:off x="650247" y="10"/>
          <a:ext cx="2394104" cy="3980959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Право на выдвижение требований работодателю имеют исключительно: </a:t>
          </a:r>
          <a:r>
            <a:rPr lang="ru-RU" sz="2000" b="1" u="sng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работники и их представители</a:t>
          </a:r>
        </a:p>
      </dsp:txBody>
      <dsp:txXfrm>
        <a:off x="650247" y="10"/>
        <a:ext cx="2394104" cy="3980959"/>
      </dsp:txXfrm>
    </dsp:sp>
    <dsp:sp modelId="{4EAEA741-EFCA-4D02-9B7F-E7EEA30F0691}">
      <dsp:nvSpPr>
        <dsp:cNvPr id="0" name=""/>
        <dsp:cNvSpPr/>
      </dsp:nvSpPr>
      <dsp:spPr>
        <a:xfrm>
          <a:off x="3288738" y="0"/>
          <a:ext cx="3149535" cy="5136830"/>
        </a:xfrm>
        <a:prstGeom prst="roundRect">
          <a:avLst>
            <a:gd name="adj" fmla="val 5000"/>
          </a:avLst>
        </a:prstGeom>
        <a:solidFill>
          <a:schemeClr val="accent3">
            <a:lumMod val="60000"/>
            <a:lumOff val="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Ч. 2 ст. 399 ТК РФ</a:t>
          </a:r>
        </a:p>
      </dsp:txBody>
      <dsp:txXfrm rot="16200000">
        <a:off x="1497591" y="1791147"/>
        <a:ext cx="4212201" cy="629907"/>
      </dsp:txXfrm>
    </dsp:sp>
    <dsp:sp modelId="{DBEBC578-12ED-4C3C-B26E-AD9F7D72B0C1}">
      <dsp:nvSpPr>
        <dsp:cNvPr id="0" name=""/>
        <dsp:cNvSpPr/>
      </dsp:nvSpPr>
      <dsp:spPr>
        <a:xfrm rot="5400000">
          <a:off x="3056478" y="3317068"/>
          <a:ext cx="585276" cy="497619"/>
        </a:xfrm>
        <a:prstGeom prst="flowChartExtract">
          <a:avLst/>
        </a:prstGeom>
        <a:solidFill>
          <a:srgbClr val="FF0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9885C4-A81C-47EB-A5D0-E72BCAC990BD}">
      <dsp:nvSpPr>
        <dsp:cNvPr id="0" name=""/>
        <dsp:cNvSpPr/>
      </dsp:nvSpPr>
      <dsp:spPr>
        <a:xfrm>
          <a:off x="3930820" y="0"/>
          <a:ext cx="2346404" cy="5136830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Требования </a:t>
          </a:r>
          <a:r>
            <a:rPr lang="ru-RU" sz="2000" b="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утверждаются на соответствующем собрании (конференции) работников, излагаются в письменной форме и направляются работодателю представительным органом работников, уполномоченным ими на разрешение коллективного трудового спора</a:t>
          </a:r>
          <a:r>
            <a:rPr lang="ru-RU" sz="2400" b="0" kern="1200" dirty="0"/>
            <a:t>.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30820" y="0"/>
        <a:ext cx="2346404" cy="5136830"/>
      </dsp:txXfrm>
    </dsp:sp>
    <dsp:sp modelId="{C7453C05-DECC-47F6-A8EB-0DD6B8D50E72}">
      <dsp:nvSpPr>
        <dsp:cNvPr id="0" name=""/>
        <dsp:cNvSpPr/>
      </dsp:nvSpPr>
      <dsp:spPr>
        <a:xfrm>
          <a:off x="6489429" y="23936"/>
          <a:ext cx="3317466" cy="5053071"/>
        </a:xfrm>
        <a:prstGeom prst="roundRect">
          <a:avLst>
            <a:gd name="adj" fmla="val 5000"/>
          </a:avLst>
        </a:prstGeom>
        <a:solidFill>
          <a:schemeClr val="accent5">
            <a:lumMod val="60000"/>
            <a:lumOff val="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Ч. 1 ст. 400 ТК РФ</a:t>
          </a:r>
        </a:p>
      </dsp:txBody>
      <dsp:txXfrm rot="16200000">
        <a:off x="4749417" y="1763949"/>
        <a:ext cx="4143518" cy="663493"/>
      </dsp:txXfrm>
    </dsp:sp>
    <dsp:sp modelId="{E772624D-CFDF-4917-BCDE-D8C18FDDAAB2}">
      <dsp:nvSpPr>
        <dsp:cNvPr id="0" name=""/>
        <dsp:cNvSpPr/>
      </dsp:nvSpPr>
      <dsp:spPr>
        <a:xfrm rot="5400000">
          <a:off x="6322125" y="3317068"/>
          <a:ext cx="585276" cy="497619"/>
        </a:xfrm>
        <a:prstGeom prst="flowChartExtract">
          <a:avLst/>
        </a:prstGeom>
        <a:solidFill>
          <a:srgbClr val="FF0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BF66E3-B91A-4E84-9D3D-BB43F55CE928}">
      <dsp:nvSpPr>
        <dsp:cNvPr id="0" name=""/>
        <dsp:cNvSpPr/>
      </dsp:nvSpPr>
      <dsp:spPr>
        <a:xfrm>
          <a:off x="7152922" y="23936"/>
          <a:ext cx="2471512" cy="5053071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обязан принять к рассмотрению направленные ему требования работников. О принятом решении работодатель сообщает в письменной форме в течение  2-х рабочих дней со дня получения требований</a:t>
          </a:r>
          <a:endParaRPr lang="ru-RU" sz="2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152922" y="23936"/>
        <a:ext cx="2471512" cy="505307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63F993-01F9-4694-929C-D126362E7FDF}">
      <dsp:nvSpPr>
        <dsp:cNvPr id="0" name=""/>
        <dsp:cNvSpPr/>
      </dsp:nvSpPr>
      <dsp:spPr>
        <a:xfrm>
          <a:off x="3323482" y="1215222"/>
          <a:ext cx="63204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2040" y="45720"/>
              </a:lnTo>
            </a:path>
          </a:pathLst>
        </a:custGeom>
        <a:noFill/>
        <a:ln w="38100" cap="rnd" cmpd="sng" algn="ctr">
          <a:solidFill>
            <a:srgbClr val="FF0000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622936" y="1257626"/>
        <a:ext cx="33132" cy="6632"/>
      </dsp:txXfrm>
    </dsp:sp>
    <dsp:sp modelId="{5ACA7437-3FA8-4492-9F1A-DFAFE1CAE894}">
      <dsp:nvSpPr>
        <dsp:cNvPr id="0" name=""/>
        <dsp:cNvSpPr/>
      </dsp:nvSpPr>
      <dsp:spPr>
        <a:xfrm>
          <a:off x="444236" y="158234"/>
          <a:ext cx="2881045" cy="2205417"/>
        </a:xfrm>
        <a:prstGeom prst="rect">
          <a:avLst/>
        </a:prstGeom>
        <a:solidFill>
          <a:srgbClr val="00206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ПК создается на локальном уровне в течение 2-х дней со дня начала спора; на других уровнях 3-х дней</a:t>
          </a:r>
        </a:p>
      </dsp:txBody>
      <dsp:txXfrm>
        <a:off x="444236" y="158234"/>
        <a:ext cx="2881045" cy="2205417"/>
      </dsp:txXfrm>
    </dsp:sp>
    <dsp:sp modelId="{AFCC3226-E17A-4333-9369-41469286808D}">
      <dsp:nvSpPr>
        <dsp:cNvPr id="0" name=""/>
        <dsp:cNvSpPr/>
      </dsp:nvSpPr>
      <dsp:spPr>
        <a:xfrm>
          <a:off x="6867167" y="1215222"/>
          <a:ext cx="63204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2040" y="45720"/>
              </a:lnTo>
            </a:path>
          </a:pathLst>
        </a:custGeom>
        <a:noFill/>
        <a:ln w="38100" cap="rnd" cmpd="sng" algn="ctr">
          <a:solidFill>
            <a:srgbClr val="FF0000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7166621" y="1257626"/>
        <a:ext cx="33132" cy="6632"/>
      </dsp:txXfrm>
    </dsp:sp>
    <dsp:sp modelId="{585A2484-4063-47CE-B004-51C38633E9FA}">
      <dsp:nvSpPr>
        <dsp:cNvPr id="0" name=""/>
        <dsp:cNvSpPr/>
      </dsp:nvSpPr>
      <dsp:spPr>
        <a:xfrm>
          <a:off x="3987922" y="2726"/>
          <a:ext cx="2881045" cy="2516431"/>
        </a:xfrm>
        <a:prstGeom prst="rect">
          <a:avLst/>
        </a:prstGeom>
        <a:solidFill>
          <a:srgbClr val="7030A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о создании ПК оформляется: приказом работодателя и решением работников (представителя) </a:t>
          </a:r>
        </a:p>
      </dsp:txBody>
      <dsp:txXfrm>
        <a:off x="3987922" y="2726"/>
        <a:ext cx="2881045" cy="2516431"/>
      </dsp:txXfrm>
    </dsp:sp>
    <dsp:sp modelId="{88479EF0-EDCE-414E-9F10-5BC1505C638D}">
      <dsp:nvSpPr>
        <dsp:cNvPr id="0" name=""/>
        <dsp:cNvSpPr/>
      </dsp:nvSpPr>
      <dsp:spPr>
        <a:xfrm>
          <a:off x="1884759" y="2123456"/>
          <a:ext cx="7087371" cy="1082339"/>
        </a:xfrm>
        <a:custGeom>
          <a:avLst/>
          <a:gdLst/>
          <a:ahLst/>
          <a:cxnLst/>
          <a:rect l="0" t="0" r="0" b="0"/>
          <a:pathLst>
            <a:path>
              <a:moveTo>
                <a:pt x="7087371" y="0"/>
              </a:moveTo>
              <a:lnTo>
                <a:pt x="7087371" y="558269"/>
              </a:lnTo>
              <a:lnTo>
                <a:pt x="0" y="558269"/>
              </a:lnTo>
              <a:lnTo>
                <a:pt x="0" y="1082339"/>
              </a:lnTo>
            </a:path>
          </a:pathLst>
        </a:custGeom>
        <a:noFill/>
        <a:ln w="38100" cap="rnd" cmpd="sng" algn="ctr">
          <a:solidFill>
            <a:srgbClr val="FF0000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249089" y="2661309"/>
        <a:ext cx="358711" cy="6632"/>
      </dsp:txXfrm>
    </dsp:sp>
    <dsp:sp modelId="{8AD9E73C-4571-4BD7-BDF9-4CA3874E6DD1}">
      <dsp:nvSpPr>
        <dsp:cNvPr id="0" name=""/>
        <dsp:cNvSpPr/>
      </dsp:nvSpPr>
      <dsp:spPr>
        <a:xfrm>
          <a:off x="7531607" y="396629"/>
          <a:ext cx="2881045" cy="1728627"/>
        </a:xfrm>
        <a:prstGeom prst="rect">
          <a:avLst/>
        </a:prstGeom>
        <a:solidFill>
          <a:srgbClr val="C00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ПК действует на равноправной основе</a:t>
          </a:r>
        </a:p>
      </dsp:txBody>
      <dsp:txXfrm>
        <a:off x="7531607" y="396629"/>
        <a:ext cx="2881045" cy="1728627"/>
      </dsp:txXfrm>
    </dsp:sp>
    <dsp:sp modelId="{82B73851-A7DB-4560-A44B-807002305492}">
      <dsp:nvSpPr>
        <dsp:cNvPr id="0" name=""/>
        <dsp:cNvSpPr/>
      </dsp:nvSpPr>
      <dsp:spPr>
        <a:xfrm>
          <a:off x="3323482" y="4175398"/>
          <a:ext cx="63204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2040" y="45720"/>
              </a:lnTo>
            </a:path>
          </a:pathLst>
        </a:custGeom>
        <a:noFill/>
        <a:ln w="38100" cap="rnd" cmpd="sng" algn="ctr">
          <a:solidFill>
            <a:srgbClr val="FF0000"/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622936" y="4217802"/>
        <a:ext cx="33132" cy="6632"/>
      </dsp:txXfrm>
    </dsp:sp>
    <dsp:sp modelId="{19F98F27-0CC0-40CE-BCA9-EB97688030C9}">
      <dsp:nvSpPr>
        <dsp:cNvPr id="0" name=""/>
        <dsp:cNvSpPr/>
      </dsp:nvSpPr>
      <dsp:spPr>
        <a:xfrm>
          <a:off x="444236" y="3238195"/>
          <a:ext cx="2881045" cy="1965846"/>
        </a:xfrm>
        <a:prstGeom prst="rect">
          <a:avLst/>
        </a:prstGeom>
        <a:solidFill>
          <a:srgbClr val="C1F1E4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Кол. спор рассматривается на локальном уровне – в 3-х-дневный срок, а на других уровнях 5-дневный срок (рабочие дни) </a:t>
          </a:r>
        </a:p>
      </dsp:txBody>
      <dsp:txXfrm>
        <a:off x="444236" y="3238195"/>
        <a:ext cx="2881045" cy="1965846"/>
      </dsp:txXfrm>
    </dsp:sp>
    <dsp:sp modelId="{DEB1F0BA-B3A2-4C5B-8E3D-D3CB77DCC78A}">
      <dsp:nvSpPr>
        <dsp:cNvPr id="0" name=""/>
        <dsp:cNvSpPr/>
      </dsp:nvSpPr>
      <dsp:spPr>
        <a:xfrm>
          <a:off x="3987922" y="3181798"/>
          <a:ext cx="3907619" cy="2078639"/>
        </a:xfrm>
        <a:prstGeom prst="rect">
          <a:avLst/>
        </a:prstGeom>
        <a:solidFill>
          <a:srgbClr val="66FF99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Решение принимается по соглашению сторон. Если не договорились, то спор переносится в другие органы согласно примирительной процедуре</a:t>
          </a:r>
        </a:p>
      </dsp:txBody>
      <dsp:txXfrm>
        <a:off x="3987922" y="3181798"/>
        <a:ext cx="3907619" cy="207863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3F2C37-6D56-4D28-83C7-A1F7F8B55EB1}">
      <dsp:nvSpPr>
        <dsp:cNvPr id="0" name=""/>
        <dsp:cNvSpPr/>
      </dsp:nvSpPr>
      <dsp:spPr>
        <a:xfrm>
          <a:off x="0" y="308484"/>
          <a:ext cx="11467592" cy="4680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CBE761-A0CD-4523-9601-9A226FFE6794}">
      <dsp:nvSpPr>
        <dsp:cNvPr id="0" name=""/>
        <dsp:cNvSpPr/>
      </dsp:nvSpPr>
      <dsp:spPr>
        <a:xfrm>
          <a:off x="7694709" y="1478484"/>
          <a:ext cx="2626123" cy="2340000"/>
        </a:xfrm>
        <a:prstGeom prst="rect">
          <a:avLst/>
        </a:prstGeom>
        <a:solidFill>
          <a:srgbClr val="66FF99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03200" rIns="0" bIns="203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 участием посредника спор рассматривается в зависимости от уровня: в 3-х-дневный срок и до 5-ти рабочих дней </a:t>
          </a:r>
        </a:p>
      </dsp:txBody>
      <dsp:txXfrm>
        <a:off x="7694709" y="1478484"/>
        <a:ext cx="2626123" cy="2340000"/>
      </dsp:txXfrm>
    </dsp:sp>
    <dsp:sp modelId="{7A91C69B-5A7C-4C35-9478-84AAAFD6EDA0}">
      <dsp:nvSpPr>
        <dsp:cNvPr id="0" name=""/>
        <dsp:cNvSpPr/>
      </dsp:nvSpPr>
      <dsp:spPr>
        <a:xfrm>
          <a:off x="4543361" y="1478484"/>
          <a:ext cx="2626123" cy="2340000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03200" rIns="0" bIns="203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Она определяется соглашением сторон</a:t>
          </a:r>
        </a:p>
      </dsp:txBody>
      <dsp:txXfrm>
        <a:off x="4543361" y="1478484"/>
        <a:ext cx="2626123" cy="2340000"/>
      </dsp:txXfrm>
    </dsp:sp>
    <dsp:sp modelId="{DB1FEFCE-C4DB-4D03-A600-921568E8A35E}">
      <dsp:nvSpPr>
        <dsp:cNvPr id="0" name=""/>
        <dsp:cNvSpPr/>
      </dsp:nvSpPr>
      <dsp:spPr>
        <a:xfrm>
          <a:off x="724295" y="1496245"/>
          <a:ext cx="3095411" cy="2340000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43840" rIns="0" bIns="2438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Необязательная процедура</a:t>
          </a:r>
        </a:p>
      </dsp:txBody>
      <dsp:txXfrm>
        <a:off x="724295" y="1496245"/>
        <a:ext cx="3095411" cy="23400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B01656-D1BC-438C-9FA9-CC6B9BA8BF2F}">
      <dsp:nvSpPr>
        <dsp:cNvPr id="0" name=""/>
        <dsp:cNvSpPr/>
      </dsp:nvSpPr>
      <dsp:spPr>
        <a:xfrm>
          <a:off x="0" y="46567"/>
          <a:ext cx="3021416" cy="2395916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 локальном уровне: в</a:t>
          </a: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ременный ТА создается сторонами кол. тр. спора совместно с соответствующим гос. органом по урегулированию кол. тр. споров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6567"/>
        <a:ext cx="3021416" cy="2395916"/>
      </dsp:txXfrm>
    </dsp:sp>
    <dsp:sp modelId="{E01D5EB9-98F5-49B7-8F04-1136FEDC43E9}">
      <dsp:nvSpPr>
        <dsp:cNvPr id="0" name=""/>
        <dsp:cNvSpPr/>
      </dsp:nvSpPr>
      <dsp:spPr>
        <a:xfrm>
          <a:off x="3353107" y="0"/>
          <a:ext cx="3021416" cy="2272316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Не позднее следующего рабочего дня после разрешения спора на предыдущих этапах стороны </a:t>
          </a: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обязаны провести переговоры о рассмотрении  спора в ТА.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53107" y="0"/>
        <a:ext cx="3021416" cy="2272316"/>
      </dsp:txXfrm>
    </dsp:sp>
    <dsp:sp modelId="{A8998CE1-6C13-4FB5-AD22-EED2842004A9}">
      <dsp:nvSpPr>
        <dsp:cNvPr id="0" name=""/>
        <dsp:cNvSpPr/>
      </dsp:nvSpPr>
      <dsp:spPr>
        <a:xfrm>
          <a:off x="6569828" y="144923"/>
          <a:ext cx="3021416" cy="181284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Заключается письменное соглашение о рассмотрении спора в ТА, </a:t>
          </a: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содержащее условие об обязательном выполнении сторонами решений ТА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69828" y="144923"/>
        <a:ext cx="3021416" cy="1812849"/>
      </dsp:txXfrm>
    </dsp:sp>
    <dsp:sp modelId="{4024650B-50D3-4E67-922B-3A35A78B5EC5}">
      <dsp:nvSpPr>
        <dsp:cNvPr id="0" name=""/>
        <dsp:cNvSpPr/>
      </dsp:nvSpPr>
      <dsp:spPr>
        <a:xfrm>
          <a:off x="0" y="2744625"/>
          <a:ext cx="3021416" cy="181284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 срок до 2-х дней (до 4-х дней) создается ТА либо спор передается в постоянно действующий ТА.</a:t>
          </a:r>
        </a:p>
      </dsp:txBody>
      <dsp:txXfrm>
        <a:off x="0" y="2744625"/>
        <a:ext cx="3021416" cy="1812849"/>
      </dsp:txXfrm>
    </dsp:sp>
    <dsp:sp modelId="{9DA985A6-DE2D-4E32-90BA-AF6608C7DC99}">
      <dsp:nvSpPr>
        <dsp:cNvPr id="0" name=""/>
        <dsp:cNvSpPr/>
      </dsp:nvSpPr>
      <dsp:spPr>
        <a:xfrm>
          <a:off x="3323558" y="2744625"/>
          <a:ext cx="3021416" cy="181284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Срок рассмотрения (с участием сторон спора) – до з-х рабочих дней (на других уровнях до 5-ти рабочих дней</a:t>
          </a:r>
        </a:p>
      </dsp:txBody>
      <dsp:txXfrm>
        <a:off x="3323558" y="2744625"/>
        <a:ext cx="3021416" cy="1812849"/>
      </dsp:txXfrm>
    </dsp:sp>
    <dsp:sp modelId="{CBB625F5-F867-43FF-B808-DB909E01E2C9}">
      <dsp:nvSpPr>
        <dsp:cNvPr id="0" name=""/>
        <dsp:cNvSpPr/>
      </dsp:nvSpPr>
      <dsp:spPr>
        <a:xfrm>
          <a:off x="6647116" y="2744625"/>
          <a:ext cx="3021416" cy="181284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ТА по урегулированию коллективного трудового спора передается сторонам этого спора в письменной форме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47116" y="2744625"/>
        <a:ext cx="3021416" cy="181284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E95738-BE1C-4CAC-8836-442ACAD79452}">
      <dsp:nvSpPr>
        <dsp:cNvPr id="0" name=""/>
        <dsp:cNvSpPr/>
      </dsp:nvSpPr>
      <dsp:spPr>
        <a:xfrm>
          <a:off x="869001" y="0"/>
          <a:ext cx="9848688" cy="5019541"/>
        </a:xfrm>
        <a:prstGeom prst="rightArrow">
          <a:avLst/>
        </a:prstGeom>
        <a:solidFill>
          <a:schemeClr val="bg2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D7E24F-75C1-4641-8A9E-E878852A972E}">
      <dsp:nvSpPr>
        <dsp:cNvPr id="0" name=""/>
        <dsp:cNvSpPr/>
      </dsp:nvSpPr>
      <dsp:spPr>
        <a:xfrm>
          <a:off x="2027671" y="1505862"/>
          <a:ext cx="3476007" cy="20078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Участие осуществляет</a:t>
          </a:r>
        </a:p>
      </dsp:txBody>
      <dsp:txXfrm>
        <a:off x="2125684" y="1603875"/>
        <a:ext cx="3279981" cy="1811790"/>
      </dsp:txXfrm>
    </dsp:sp>
    <dsp:sp modelId="{FE0DAC6F-DF75-46F8-9D26-D56D608DA4D0}">
      <dsp:nvSpPr>
        <dsp:cNvPr id="0" name=""/>
        <dsp:cNvSpPr/>
      </dsp:nvSpPr>
      <dsp:spPr>
        <a:xfrm>
          <a:off x="6083013" y="1505862"/>
          <a:ext cx="3476007" cy="20078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Федеральная служба по труду и занятости и её территориальные органы</a:t>
          </a:r>
        </a:p>
      </dsp:txBody>
      <dsp:txXfrm>
        <a:off x="6181026" y="1603875"/>
        <a:ext cx="3279981" cy="181179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DC8A40-9B3A-465B-B003-16CC2A2BE2AF}">
      <dsp:nvSpPr>
        <dsp:cNvPr id="0" name=""/>
        <dsp:cNvSpPr/>
      </dsp:nvSpPr>
      <dsp:spPr>
        <a:xfrm>
          <a:off x="-5083721" y="-784684"/>
          <a:ext cx="6100094" cy="6100094"/>
        </a:xfrm>
        <a:prstGeom prst="blockArc">
          <a:avLst>
            <a:gd name="adj1" fmla="val 18900000"/>
            <a:gd name="adj2" fmla="val 2700000"/>
            <a:gd name="adj3" fmla="val 354"/>
          </a:avLst>
        </a:pr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4B07F-55EE-4BD1-A87F-421E8AA19B30}">
      <dsp:nvSpPr>
        <dsp:cNvPr id="0" name=""/>
        <dsp:cNvSpPr/>
      </dsp:nvSpPr>
      <dsp:spPr>
        <a:xfrm>
          <a:off x="805949" y="451529"/>
          <a:ext cx="7372839" cy="1788826"/>
        </a:xfrm>
        <a:prstGeom prst="rect">
          <a:avLst/>
        </a:prstGeom>
        <a:solidFill>
          <a:schemeClr val="accent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738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Члены примирительной комиссии, трудовые арбитры на время участия в разрешении коллективного трудового спора освобождаются от основной работы с сохранением среднего заработка на срок не более трех месяцев в течение одного года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05949" y="451529"/>
        <a:ext cx="7372839" cy="1788826"/>
      </dsp:txXfrm>
    </dsp:sp>
    <dsp:sp modelId="{B0477B48-1C27-4839-B2CA-75E62C63B86D}">
      <dsp:nvSpPr>
        <dsp:cNvPr id="0" name=""/>
        <dsp:cNvSpPr/>
      </dsp:nvSpPr>
      <dsp:spPr>
        <a:xfrm>
          <a:off x="23899" y="485467"/>
          <a:ext cx="1617921" cy="161792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C49579-06A6-42A2-9210-FB2AC28BDA5F}">
      <dsp:nvSpPr>
        <dsp:cNvPr id="0" name=""/>
        <dsp:cNvSpPr/>
      </dsp:nvSpPr>
      <dsp:spPr>
        <a:xfrm>
          <a:off x="832860" y="2123516"/>
          <a:ext cx="7372839" cy="2225561"/>
        </a:xfrm>
        <a:prstGeom prst="rect">
          <a:avLst/>
        </a:prstGeom>
        <a:solidFill>
          <a:srgbClr val="00206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738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Участвующие в разрешении коллективного трудового спора представители работников, их объединений не могут быть в период разрешения коллективного трудового спора подвергнуты дисциплинарному взысканию, переведены на другую работу или уволены по инициативе работодателя без предварительного согласия уполномочившего их на представительство органа.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2860" y="2123516"/>
        <a:ext cx="7372839" cy="2225561"/>
      </dsp:txXfrm>
    </dsp:sp>
    <dsp:sp modelId="{834DE228-7595-4A73-80CC-B9F50FAF99A1}">
      <dsp:nvSpPr>
        <dsp:cNvPr id="0" name=""/>
        <dsp:cNvSpPr/>
      </dsp:nvSpPr>
      <dsp:spPr>
        <a:xfrm>
          <a:off x="23899" y="2427335"/>
          <a:ext cx="1617921" cy="1617921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1D65DD-682C-48DF-A45B-B18804B0D83A}">
      <dsp:nvSpPr>
        <dsp:cNvPr id="0" name=""/>
        <dsp:cNvSpPr/>
      </dsp:nvSpPr>
      <dsp:spPr>
        <a:xfrm>
          <a:off x="0" y="0"/>
          <a:ext cx="3428999" cy="41947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производит  уведомительную коллективных трудовых споров по поводу заключения, изменения и выполнения соглашений, заключаемых на федеральном уровне социального партнерства, коллективных трудовых споров в федеральных государственных органах, федеральных государственных учреждениях, федеральных государственных унитарных предприятиях, а также коллективных трудовых споров, когда забастовка невозможна</a:t>
          </a:r>
        </a:p>
      </dsp:txBody>
      <dsp:txXfrm>
        <a:off x="0" y="0"/>
        <a:ext cx="3428999" cy="4194709"/>
      </dsp:txXfrm>
    </dsp:sp>
    <dsp:sp modelId="{5C227B8A-6B78-48BD-95F8-9B50D17263C0}">
      <dsp:nvSpPr>
        <dsp:cNvPr id="0" name=""/>
        <dsp:cNvSpPr/>
      </dsp:nvSpPr>
      <dsp:spPr>
        <a:xfrm>
          <a:off x="3771900" y="1236662"/>
          <a:ext cx="3428999" cy="2057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содействует урегулированию указанных споров</a:t>
          </a:r>
        </a:p>
      </dsp:txBody>
      <dsp:txXfrm>
        <a:off x="3771900" y="1236662"/>
        <a:ext cx="3428999" cy="2057400"/>
      </dsp:txXfrm>
    </dsp:sp>
    <dsp:sp modelId="{FDC1A965-9660-4591-8ED5-9A6B5632CF4D}">
      <dsp:nvSpPr>
        <dsp:cNvPr id="0" name=""/>
        <dsp:cNvSpPr/>
      </dsp:nvSpPr>
      <dsp:spPr>
        <a:xfrm>
          <a:off x="7543800" y="1236662"/>
          <a:ext cx="3428999" cy="2057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ведет базу данных трудовых арбитров и организует их подготовку</a:t>
          </a:r>
        </a:p>
      </dsp:txBody>
      <dsp:txXfrm>
        <a:off x="7543800" y="1236662"/>
        <a:ext cx="3428999" cy="205740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F34AA9-9012-4846-BCF2-243114860281}">
      <dsp:nvSpPr>
        <dsp:cNvPr id="0" name=""/>
        <dsp:cNvSpPr/>
      </dsp:nvSpPr>
      <dsp:spPr>
        <a:xfrm>
          <a:off x="27093" y="1213359"/>
          <a:ext cx="5223867" cy="31343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Осуществляют уведомительную регистрацию споров на своем уровне</a:t>
          </a:r>
        </a:p>
      </dsp:txBody>
      <dsp:txXfrm>
        <a:off x="27093" y="1213359"/>
        <a:ext cx="5223867" cy="3134320"/>
      </dsp:txXfrm>
    </dsp:sp>
    <dsp:sp modelId="{F107DE2A-33DF-46DA-8324-1DF60F9907E1}">
      <dsp:nvSpPr>
        <dsp:cNvPr id="0" name=""/>
        <dsp:cNvSpPr/>
      </dsp:nvSpPr>
      <dsp:spPr>
        <a:xfrm>
          <a:off x="5748932" y="1200477"/>
          <a:ext cx="5223867" cy="31343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Содействуют урегулированию данных споров</a:t>
          </a:r>
        </a:p>
      </dsp:txBody>
      <dsp:txXfrm>
        <a:off x="5748932" y="1200477"/>
        <a:ext cx="5223867" cy="313432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1A5B1C-D5DE-458D-A2C5-ACD7645883DB}">
      <dsp:nvSpPr>
        <dsp:cNvPr id="0" name=""/>
        <dsp:cNvSpPr/>
      </dsp:nvSpPr>
      <dsp:spPr>
        <a:xfrm>
          <a:off x="705019" y="74553"/>
          <a:ext cx="2575247" cy="2057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Способ разрешения коллективного трудового спора</a:t>
          </a:r>
        </a:p>
      </dsp:txBody>
      <dsp:txXfrm>
        <a:off x="705019" y="74553"/>
        <a:ext cx="2575247" cy="2057400"/>
      </dsp:txXfrm>
    </dsp:sp>
    <dsp:sp modelId="{7B36D102-44EE-4926-9F5B-94290A852F61}">
      <dsp:nvSpPr>
        <dsp:cNvPr id="0" name=""/>
        <dsp:cNvSpPr/>
      </dsp:nvSpPr>
      <dsp:spPr>
        <a:xfrm>
          <a:off x="3965621" y="36512"/>
          <a:ext cx="5959704" cy="2057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 случаях, если: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примирительные процедуры не привели к разрешению коллективного трудового спора;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Работодатель (его представители) не выполняет соглашения, достигнутые в ходе разрешения кол. спора;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не исполняют решение трудового арбитража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65621" y="36512"/>
        <a:ext cx="5959704" cy="2057400"/>
      </dsp:txXfrm>
    </dsp:sp>
    <dsp:sp modelId="{B39FB7C2-C502-4FC9-AEF8-8E9DE7232D80}">
      <dsp:nvSpPr>
        <dsp:cNvPr id="0" name=""/>
        <dsp:cNvSpPr/>
      </dsp:nvSpPr>
      <dsp:spPr>
        <a:xfrm>
          <a:off x="0" y="2436812"/>
          <a:ext cx="3428999" cy="2057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Участие в забастовке является добровольным. Никто не может быть принужден к участию или отказу от участия в забастовке.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436812"/>
        <a:ext cx="3428999" cy="2057400"/>
      </dsp:txXfrm>
    </dsp:sp>
    <dsp:sp modelId="{0A98F384-4FA7-4956-8B83-33C039F18737}">
      <dsp:nvSpPr>
        <dsp:cNvPr id="0" name=""/>
        <dsp:cNvSpPr/>
      </dsp:nvSpPr>
      <dsp:spPr>
        <a:xfrm>
          <a:off x="3771900" y="2436812"/>
          <a:ext cx="3428999" cy="2057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Представители работодателя не вправе организовывать забастовку и принимать в ней участие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71900" y="2436812"/>
        <a:ext cx="3428999" cy="2057400"/>
      </dsp:txXfrm>
    </dsp:sp>
    <dsp:sp modelId="{61D95B2A-5DF5-4E4F-818F-FE5829847FBA}">
      <dsp:nvSpPr>
        <dsp:cNvPr id="0" name=""/>
        <dsp:cNvSpPr/>
      </dsp:nvSpPr>
      <dsp:spPr>
        <a:xfrm>
          <a:off x="7543800" y="2436812"/>
          <a:ext cx="3428999" cy="2057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Лица, принуждающие работников к участию или отказу от участия в забастовке, несут дисциплинарную, административную, уголовную ответственность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43800" y="2436812"/>
        <a:ext cx="3428999" cy="205740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A607CF-7E36-4D93-9B70-8F41EF7941BA}">
      <dsp:nvSpPr>
        <dsp:cNvPr id="0" name=""/>
        <dsp:cNvSpPr/>
      </dsp:nvSpPr>
      <dsp:spPr>
        <a:xfrm>
          <a:off x="-6014189" y="-920263"/>
          <a:ext cx="7159499" cy="7159499"/>
        </a:xfrm>
        <a:prstGeom prst="blockArc">
          <a:avLst>
            <a:gd name="adj1" fmla="val 18900000"/>
            <a:gd name="adj2" fmla="val 2700000"/>
            <a:gd name="adj3" fmla="val 302"/>
          </a:avLst>
        </a:pr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F4F85D-AE56-4383-A8B1-B0C557077D15}">
      <dsp:nvSpPr>
        <dsp:cNvPr id="0" name=""/>
        <dsp:cNvSpPr/>
      </dsp:nvSpPr>
      <dsp:spPr>
        <a:xfrm>
          <a:off x="426571" y="280097"/>
          <a:ext cx="11321225" cy="559981"/>
        </a:xfrm>
        <a:prstGeom prst="rect">
          <a:avLst/>
        </a:prstGeom>
        <a:solidFill>
          <a:schemeClr val="accent1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485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об объявлении забастовки принимается собранием (конференцией) работников по предложению представительного органа работников, уполномоченного на разрешение коллективного спора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6571" y="280097"/>
        <a:ext cx="11321225" cy="559981"/>
      </dsp:txXfrm>
    </dsp:sp>
    <dsp:sp modelId="{A6E7AC06-E447-481C-80D0-18734A34C252}">
      <dsp:nvSpPr>
        <dsp:cNvPr id="0" name=""/>
        <dsp:cNvSpPr/>
      </dsp:nvSpPr>
      <dsp:spPr>
        <a:xfrm>
          <a:off x="76583" y="210099"/>
          <a:ext cx="699976" cy="69997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CE9F4D-F6AB-4BE3-9238-C8BEE83FE167}">
      <dsp:nvSpPr>
        <dsp:cNvPr id="0" name=""/>
        <dsp:cNvSpPr/>
      </dsp:nvSpPr>
      <dsp:spPr>
        <a:xfrm>
          <a:off x="887194" y="1119962"/>
          <a:ext cx="10860602" cy="559981"/>
        </a:xfrm>
        <a:prstGeom prst="rect">
          <a:avLst/>
        </a:prstGeom>
        <a:solidFill>
          <a:schemeClr val="accent1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485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Если решение о забастовке принимается профсоюзом, то </a:t>
          </a: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принимается собранием (конференцией) работников данного работодателя без проведения примирительных процедур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87194" y="1119962"/>
        <a:ext cx="10860602" cy="559981"/>
      </dsp:txXfrm>
    </dsp:sp>
    <dsp:sp modelId="{031F3E4C-E44D-49EE-A18D-997F90B03EBA}">
      <dsp:nvSpPr>
        <dsp:cNvPr id="0" name=""/>
        <dsp:cNvSpPr/>
      </dsp:nvSpPr>
      <dsp:spPr>
        <a:xfrm>
          <a:off x="537206" y="1049965"/>
          <a:ext cx="699976" cy="69997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402993-F709-4A1D-B06B-D0F9005A256A}">
      <dsp:nvSpPr>
        <dsp:cNvPr id="0" name=""/>
        <dsp:cNvSpPr/>
      </dsp:nvSpPr>
      <dsp:spPr>
        <a:xfrm>
          <a:off x="1097826" y="1959828"/>
          <a:ext cx="10649971" cy="559981"/>
        </a:xfrm>
        <a:prstGeom prst="rect">
          <a:avLst/>
        </a:prstGeom>
        <a:solidFill>
          <a:schemeClr val="accent1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485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Собрание правомочно при присутствии более ½ работников (конференция – 2/3 делегатов). </a:t>
          </a:r>
          <a:r>
            <a:rPr lang="ru-RU" sz="14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обязан предоставить помещение и создать необходимые условия для проведения собрания (конференции) работников и не имеет права препятствовать его (ее) проведению</a:t>
          </a:r>
          <a:r>
            <a:rPr lang="ru-RU" sz="1400" b="0" kern="1200" dirty="0"/>
            <a:t>.</a:t>
          </a: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>
        <a:off x="1097826" y="1959828"/>
        <a:ext cx="10649971" cy="559981"/>
      </dsp:txXfrm>
    </dsp:sp>
    <dsp:sp modelId="{744C4DB5-CBAF-44A9-91C6-E3619B262CFE}">
      <dsp:nvSpPr>
        <dsp:cNvPr id="0" name=""/>
        <dsp:cNvSpPr/>
      </dsp:nvSpPr>
      <dsp:spPr>
        <a:xfrm>
          <a:off x="747837" y="1889831"/>
          <a:ext cx="699976" cy="69997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7D2A6C-EFCA-4734-BF1A-3BE7CDC0DCEB}">
      <dsp:nvSpPr>
        <dsp:cNvPr id="0" name=""/>
        <dsp:cNvSpPr/>
      </dsp:nvSpPr>
      <dsp:spPr>
        <a:xfrm>
          <a:off x="1097826" y="2799162"/>
          <a:ext cx="10649971" cy="559981"/>
        </a:xfrm>
        <a:prstGeom prst="rect">
          <a:avLst/>
        </a:prstGeom>
        <a:solidFill>
          <a:schemeClr val="accent1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485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обязан предоставить помещение и создать необходимые условия для проведения собрания (конференции) работников и не имеет права препятствовать его (ее) проведению</a:t>
          </a:r>
          <a:r>
            <a:rPr lang="ru-RU" sz="1600" b="0" kern="1200" dirty="0"/>
            <a:t>. 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97826" y="2799162"/>
        <a:ext cx="10649971" cy="559981"/>
      </dsp:txXfrm>
    </dsp:sp>
    <dsp:sp modelId="{F73EE0B4-864A-4215-AD1D-41C78A66754D}">
      <dsp:nvSpPr>
        <dsp:cNvPr id="0" name=""/>
        <dsp:cNvSpPr/>
      </dsp:nvSpPr>
      <dsp:spPr>
        <a:xfrm>
          <a:off x="747837" y="2729165"/>
          <a:ext cx="699976" cy="69997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76C356-2363-4A17-9911-44E7513D384F}">
      <dsp:nvSpPr>
        <dsp:cNvPr id="0" name=""/>
        <dsp:cNvSpPr/>
      </dsp:nvSpPr>
      <dsp:spPr>
        <a:xfrm>
          <a:off x="887194" y="3639028"/>
          <a:ext cx="10860602" cy="559981"/>
        </a:xfrm>
        <a:prstGeom prst="rect">
          <a:avLst/>
        </a:prstGeom>
        <a:solidFill>
          <a:schemeClr val="accent1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485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 начале забастовки работодатель предупреждается не позднее, чем за 5 рабочих дней (если объявил профсоюз – не менее, чем за 7 рабочих дней. Работодатель предупреждает о предстоящей забастовке соответствующий государственный орган по урегулированию коллективных трудовых споров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887194" y="3639028"/>
        <a:ext cx="10860602" cy="559981"/>
      </dsp:txXfrm>
    </dsp:sp>
    <dsp:sp modelId="{468C969F-D9E2-466E-ACFF-D8AC2EF2DE7E}">
      <dsp:nvSpPr>
        <dsp:cNvPr id="0" name=""/>
        <dsp:cNvSpPr/>
      </dsp:nvSpPr>
      <dsp:spPr>
        <a:xfrm>
          <a:off x="537206" y="3569030"/>
          <a:ext cx="699976" cy="69997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63B2C6-F005-48AD-8183-56BADE0CD954}">
      <dsp:nvSpPr>
        <dsp:cNvPr id="0" name=""/>
        <dsp:cNvSpPr/>
      </dsp:nvSpPr>
      <dsp:spPr>
        <a:xfrm>
          <a:off x="426571" y="4478894"/>
          <a:ext cx="11321225" cy="5599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485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принято, если проголосовало более ½ присутствующих. Если невозможно собрать работников, то при получении более ½ подписей работников.</a:t>
          </a:r>
        </a:p>
      </dsp:txBody>
      <dsp:txXfrm>
        <a:off x="426571" y="4478894"/>
        <a:ext cx="11321225" cy="559981"/>
      </dsp:txXfrm>
    </dsp:sp>
    <dsp:sp modelId="{CFE87E8A-9D5C-4824-BD20-A4A9F346162B}">
      <dsp:nvSpPr>
        <dsp:cNvPr id="0" name=""/>
        <dsp:cNvSpPr/>
      </dsp:nvSpPr>
      <dsp:spPr>
        <a:xfrm>
          <a:off x="76583" y="4408896"/>
          <a:ext cx="699976" cy="69997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77032C-2965-48C2-B95A-BAA3649B9307}">
      <dsp:nvSpPr>
        <dsp:cNvPr id="0" name=""/>
        <dsp:cNvSpPr/>
      </dsp:nvSpPr>
      <dsp:spPr>
        <a:xfrm>
          <a:off x="0" y="0"/>
          <a:ext cx="3482578" cy="20895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Забастовку возглавляет представительный орган работников</a:t>
          </a:r>
        </a:p>
      </dsp:txBody>
      <dsp:txXfrm>
        <a:off x="0" y="0"/>
        <a:ext cx="3482578" cy="2089546"/>
      </dsp:txXfrm>
    </dsp:sp>
    <dsp:sp modelId="{2E2E8655-150D-447A-BB4D-CD53773FA53C}">
      <dsp:nvSpPr>
        <dsp:cNvPr id="0" name=""/>
        <dsp:cNvSpPr/>
      </dsp:nvSpPr>
      <dsp:spPr>
        <a:xfrm>
          <a:off x="4387402" y="1686"/>
          <a:ext cx="6028830" cy="20895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Он имеет право: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созывать собрания (конференции) работников;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получать от работодателя информацию по вопросам, затрагивающим интересы работников;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привлекать специалистов для подготовки заключений по спорным вопросам;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приостановить забастовку</a:t>
          </a:r>
        </a:p>
      </dsp:txBody>
      <dsp:txXfrm>
        <a:off x="4387402" y="1686"/>
        <a:ext cx="6028830" cy="2089546"/>
      </dsp:txXfrm>
    </dsp:sp>
    <dsp:sp modelId="{29158FAA-F18A-40EB-B154-D4854CEDE35A}">
      <dsp:nvSpPr>
        <dsp:cNvPr id="0" name=""/>
        <dsp:cNvSpPr/>
      </dsp:nvSpPr>
      <dsp:spPr>
        <a:xfrm>
          <a:off x="0" y="2400855"/>
          <a:ext cx="3482578" cy="2089546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Для возобновления забастовки не требуется повторное рассмотрение коллективного трудового спора примирительной комиссией или в трудовом арбитраже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0" y="2400855"/>
        <a:ext cx="3482578" cy="2089546"/>
      </dsp:txXfrm>
    </dsp:sp>
    <dsp:sp modelId="{F9FFEE62-0AC0-4237-A7ED-C6231A412F10}">
      <dsp:nvSpPr>
        <dsp:cNvPr id="0" name=""/>
        <dsp:cNvSpPr/>
      </dsp:nvSpPr>
      <dsp:spPr>
        <a:xfrm>
          <a:off x="4414706" y="2495282"/>
          <a:ext cx="6309108" cy="1849165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и соответствующий государственный орган по урегулированию коллективных трудовых споров должны быть предупреждены в письменной форме о возобновлении забастовки не позднее чем за два рабочих дня, а о возобновлении забастовки, объявленной профессиональным союзом - объединение работодателей, иные представители работодателей, определенные согласно ст.34 ТК РФ, и соответствующий государственный орган по урегулированию коллективных трудовых споров должны быть предупреждены в письменной форме не позднее чем за 3 рабочих дня</a:t>
          </a:r>
        </a:p>
      </dsp:txBody>
      <dsp:txXfrm>
        <a:off x="4414706" y="2495282"/>
        <a:ext cx="6309108" cy="1849165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2F6EB4-215B-498D-A4D2-C0B8BACD0D11}">
      <dsp:nvSpPr>
        <dsp:cNvPr id="0" name=""/>
        <dsp:cNvSpPr/>
      </dsp:nvSpPr>
      <dsp:spPr>
        <a:xfrm>
          <a:off x="0" y="0"/>
          <a:ext cx="3482578" cy="2089546"/>
        </a:xfrm>
        <a:prstGeom prst="rect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20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Порядок разработки и утверждения перечня минимума необходимых работ (услуг) определяется Правительством РФ</a:t>
          </a:r>
          <a:r>
            <a:rPr lang="ru-RU" sz="2000" kern="1200" dirty="0">
              <a:solidFill>
                <a:schemeClr val="bg1"/>
              </a:solidFill>
            </a:rPr>
            <a:t>.</a:t>
          </a:r>
          <a:endParaRPr lang="ru-RU" sz="20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3482578" cy="2089546"/>
      </dsp:txXfrm>
    </dsp:sp>
    <dsp:sp modelId="{F2B2778A-E9F4-4978-B89A-C3B01AD72460}">
      <dsp:nvSpPr>
        <dsp:cNvPr id="0" name=""/>
        <dsp:cNvSpPr/>
      </dsp:nvSpPr>
      <dsp:spPr>
        <a:xfrm>
          <a:off x="3770742" y="0"/>
          <a:ext cx="7004579" cy="2089546"/>
        </a:xfrm>
        <a:prstGeom prst="rect">
          <a:avLst/>
        </a:prstGeom>
        <a:solidFill>
          <a:schemeClr val="tx2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Орган исполнительной власти субъекта РФ разрабатывает и утверждает по согласованию с соответствующими территориальными объединениями организаций профессиональных союзов региональные перечни, конкретизирующие содержание и определяющие порядок применения федеральных отраслевых перечней минимума необходимых работ (услуг) на территории соответствующего субъекта РФ</a:t>
          </a:r>
        </a:p>
      </dsp:txBody>
      <dsp:txXfrm>
        <a:off x="3770742" y="0"/>
        <a:ext cx="7004579" cy="2089546"/>
      </dsp:txXfrm>
    </dsp:sp>
    <dsp:sp modelId="{48B08285-F62B-4E4D-A19E-4263EE02845E}">
      <dsp:nvSpPr>
        <dsp:cNvPr id="0" name=""/>
        <dsp:cNvSpPr/>
      </dsp:nvSpPr>
      <dsp:spPr>
        <a:xfrm>
          <a:off x="0" y="2349348"/>
          <a:ext cx="3482578" cy="2089546"/>
        </a:xfrm>
        <a:prstGeom prst="rect">
          <a:avLst/>
        </a:prstGeom>
        <a:solidFill>
          <a:srgbClr val="92FC6C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рамках конкретного работодателя принимается локальный Перечень по согласованию с органом, возглавляющим забастовку и органом местного самоуправления</a:t>
          </a:r>
        </a:p>
      </dsp:txBody>
      <dsp:txXfrm>
        <a:off x="0" y="2349348"/>
        <a:ext cx="3482578" cy="2089546"/>
      </dsp:txXfrm>
    </dsp:sp>
    <dsp:sp modelId="{B3E92B74-D26F-4AC0-ACAF-C0F1DE21B395}">
      <dsp:nvSpPr>
        <dsp:cNvPr id="0" name=""/>
        <dsp:cNvSpPr/>
      </dsp:nvSpPr>
      <dsp:spPr>
        <a:xfrm>
          <a:off x="3887877" y="2375091"/>
          <a:ext cx="7084922" cy="2089546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случае недостижения соглашения минимум необходимых работ (услуг) устанавливается органом исполнительной власти субъекта РФ. Его решение может быть обжаловано сторонами спора в суд.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При необеспечении минимума необходимых работ (услуг) забастовка может быть приостановлена решением суда до выполнения работниками и представительным органом работников соответствующих требований</a:t>
          </a:r>
          <a:r>
            <a:rPr lang="ru-RU" sz="1600" kern="1200" dirty="0">
              <a:solidFill>
                <a:schemeClr val="bg1"/>
              </a:solidFill>
            </a:rPr>
            <a:t>.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87877" y="2375091"/>
        <a:ext cx="7084922" cy="2089546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0B5AE3-BDD8-48F4-BD09-251237E9578F}">
      <dsp:nvSpPr>
        <dsp:cNvPr id="0" name=""/>
        <dsp:cNvSpPr/>
      </dsp:nvSpPr>
      <dsp:spPr>
        <a:xfrm>
          <a:off x="906994" y="0"/>
          <a:ext cx="10279273" cy="5486400"/>
        </a:xfrm>
        <a:prstGeom prst="rightArrow">
          <a:avLst/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1E01E9-698F-4677-AED7-47CF2A330688}">
      <dsp:nvSpPr>
        <dsp:cNvPr id="0" name=""/>
        <dsp:cNvSpPr/>
      </dsp:nvSpPr>
      <dsp:spPr>
        <a:xfrm>
          <a:off x="148363" y="640120"/>
          <a:ext cx="3121554" cy="42061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Признаются таковыми: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- В определенных обстоятельствах (военное положение и т.п.);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- В отдельных органах и организациях (военные структуры, полиция и т.п.);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- В организациях водоснабжения населения, газоснабжения и т.п.);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  Объявлена без учета правил и процедур, установленных ТК РФ.</a:t>
          </a:r>
        </a:p>
      </dsp:txBody>
      <dsp:txXfrm>
        <a:off x="300745" y="792502"/>
        <a:ext cx="2816790" cy="3901395"/>
      </dsp:txXfrm>
    </dsp:sp>
    <dsp:sp modelId="{2BC49951-4D3E-4896-B85A-20B78A57A6C8}">
      <dsp:nvSpPr>
        <dsp:cNvPr id="0" name=""/>
        <dsp:cNvSpPr/>
      </dsp:nvSpPr>
      <dsp:spPr>
        <a:xfrm>
          <a:off x="3356657" y="1041000"/>
          <a:ext cx="2151843" cy="34043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Право на забастовку может быть ограничено ФЗ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61701" y="1146044"/>
        <a:ext cx="1941755" cy="3194310"/>
      </dsp:txXfrm>
    </dsp:sp>
    <dsp:sp modelId="{C1C92049-6616-42B7-9731-95935CE66C6D}">
      <dsp:nvSpPr>
        <dsp:cNvPr id="0" name=""/>
        <dsp:cNvSpPr/>
      </dsp:nvSpPr>
      <dsp:spPr>
        <a:xfrm>
          <a:off x="5612672" y="244078"/>
          <a:ext cx="2659429" cy="49046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Решение о признании забастовки незаконной принимается верховными судами республик, краевыми, областными судами, судами городов федерального значения, судами автономной области и автономных округов по заявлению работодателя или прокурора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42495" y="373901"/>
        <a:ext cx="2399783" cy="4645020"/>
      </dsp:txXfrm>
    </dsp:sp>
    <dsp:sp modelId="{301557AA-7C6B-4BD5-9161-7BC826D46714}">
      <dsp:nvSpPr>
        <dsp:cNvPr id="0" name=""/>
        <dsp:cNvSpPr/>
      </dsp:nvSpPr>
      <dsp:spPr>
        <a:xfrm>
          <a:off x="8496108" y="1486002"/>
          <a:ext cx="2735278" cy="2194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За участие в незаконной забастовке работодатель вправе применить меры дисциплинарной ответственности, вплоть до увольнения</a:t>
          </a:r>
        </a:p>
      </dsp:txBody>
      <dsp:txXfrm>
        <a:off x="8603238" y="1593132"/>
        <a:ext cx="2521018" cy="198030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61151A-2152-4766-B1BE-2CB5F544F2CB}">
      <dsp:nvSpPr>
        <dsp:cNvPr id="0" name=""/>
        <dsp:cNvSpPr/>
      </dsp:nvSpPr>
      <dsp:spPr>
        <a:xfrm>
          <a:off x="1172301" y="0"/>
          <a:ext cx="9637045" cy="5073312"/>
        </a:xfrm>
        <a:prstGeom prst="rightArrow">
          <a:avLst/>
        </a:prstGeom>
        <a:solidFill>
          <a:schemeClr val="bg2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31AE3E-154D-4D2F-A8D6-46BB5758A58B}">
      <dsp:nvSpPr>
        <dsp:cNvPr id="0" name=""/>
        <dsp:cNvSpPr/>
      </dsp:nvSpPr>
      <dsp:spPr>
        <a:xfrm>
          <a:off x="0" y="1571651"/>
          <a:ext cx="3361603" cy="3344002"/>
        </a:xfrm>
        <a:prstGeom prst="roundRect">
          <a:avLst/>
        </a:prstGeom>
        <a:solidFill>
          <a:schemeClr val="bg2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/>
            <a:t>   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Участие работника в забастовке не может рассматриваться в качестве нарушения трудовой дисциплины (за исключением незаконной</a:t>
          </a:r>
          <a:r>
            <a:rPr lang="ru-RU" sz="1600" kern="1200" dirty="0"/>
            <a:t>)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На время забастовки за участвующими в ней работниками сохраняются место работы и должность.</a:t>
          </a:r>
        </a:p>
      </dsp:txBody>
      <dsp:txXfrm>
        <a:off x="163241" y="1734892"/>
        <a:ext cx="3035121" cy="3017520"/>
      </dsp:txXfrm>
    </dsp:sp>
    <dsp:sp modelId="{D6A063A2-0084-4352-9B0F-E0B381BD24D8}">
      <dsp:nvSpPr>
        <dsp:cNvPr id="0" name=""/>
        <dsp:cNvSpPr/>
      </dsp:nvSpPr>
      <dsp:spPr>
        <a:xfrm>
          <a:off x="3802202" y="1604516"/>
          <a:ext cx="3361603" cy="3228716"/>
        </a:xfrm>
        <a:prstGeom prst="roundRect">
          <a:avLst/>
        </a:prstGeom>
        <a:solidFill>
          <a:schemeClr val="bg2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Работодатель имеет право не выплачивать работникам заработную плату за время их участия в забастовке, за исключением работников, занятых выполнением обязательного минимума работ (услуг</a:t>
          </a:r>
          <a:r>
            <a:rPr lang="ru-RU" sz="1600" kern="1200" dirty="0"/>
            <a:t>).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59815" y="1762129"/>
        <a:ext cx="3046377" cy="2913490"/>
      </dsp:txXfrm>
    </dsp:sp>
    <dsp:sp modelId="{B5B307B7-36C1-4773-9168-D86E56F5B7EB}">
      <dsp:nvSpPr>
        <dsp:cNvPr id="0" name=""/>
        <dsp:cNvSpPr/>
      </dsp:nvSpPr>
      <dsp:spPr>
        <a:xfrm>
          <a:off x="7514256" y="1668409"/>
          <a:ext cx="3630263" cy="2940491"/>
        </a:xfrm>
        <a:prstGeom prst="roundRect">
          <a:avLst/>
        </a:prstGeom>
        <a:solidFill>
          <a:schemeClr val="bg2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Коллективным договором (иными соглашениями) могут быть предусмотрены компенсационные выплаты работникам, участвующим в забастовке. 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Не участвующим – производится оплата простоя в соответствии с действующим законодательством (по актам социального партнерства оплата может быть выше)</a:t>
          </a:r>
        </a:p>
      </dsp:txBody>
      <dsp:txXfrm>
        <a:off x="7657799" y="1811952"/>
        <a:ext cx="3343177" cy="26534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3447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009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810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00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303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799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645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218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525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460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34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6338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429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4628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9600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8832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3278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30725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7F42DDE9-90A7-4A67-B72D-84343306E2D2}" type="datetime1">
              <a:rPr lang="ru-RU" smtClean="0"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CD131467-077B-4827-8910-FAD372AC558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436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E5C0407-6FCD-4689-B714-7F4B77114497}" type="datetimeFigureOut">
              <a:rPr lang="ru-RU" smtClean="0"/>
              <a:t>13.01.2024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60CDFD9-24B7-4F16-BCF0-5986320C7E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8809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  <p:sldLayoutId id="2147483702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diagramLayout" Target="../diagrams/layout3.xml"/><Relationship Id="rId7" Type="http://schemas.openxmlformats.org/officeDocument/2006/relationships/image" Target="../media/image11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5.jp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7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7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8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9.jp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24.jp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25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26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27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login.consultant.ru/link/?req=doc&amp;demo=2&amp;base=LAW&amp;n=447483&amp;dst=100113&amp;field=134&amp;date=13.01.2024" TargetMode="Externa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29.jp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openxmlformats.org/officeDocument/2006/relationships/image" Target="../media/image33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image" Target="../media/image34.jp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35.pn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7" Type="http://schemas.openxmlformats.org/officeDocument/2006/relationships/image" Target="../media/image36.jp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7" Type="http://schemas.openxmlformats.org/officeDocument/2006/relationships/image" Target="../media/image39.jpg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80163" y="225536"/>
            <a:ext cx="7916449" cy="183611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Трудовые споры: вопросы правового регулирования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2503" y="2319620"/>
            <a:ext cx="5094935" cy="255851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626290" y="5103674"/>
            <a:ext cx="7240044" cy="1754326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Областной семинар-совещание штатных и внештатных правовых инспекторов труда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г. Адлер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Январь 2024 г.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971" y="2319620"/>
            <a:ext cx="5653532" cy="2558518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41C1A87E-260A-E896-3841-B60DEFF0E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88" y="655399"/>
            <a:ext cx="1905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718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14344" y="110359"/>
            <a:ext cx="5415777" cy="1419809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СПОСОБЫ ЗАЩИТЫ ТРУДОВЫХ ПРАВ И СВОБОД  РАБОТНИКОВ (ст. 352 ТК РФ)</a:t>
            </a:r>
            <a:endParaRPr lang="ru-RU" sz="28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639616" y="2584942"/>
            <a:ext cx="2592288" cy="1112734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Самозащита работниками трудовых прав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855640" y="4869160"/>
            <a:ext cx="2736304" cy="1058416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профсоюзами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241945" y="4634377"/>
            <a:ext cx="2664296" cy="1202432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Судебная защита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626896" y="2635878"/>
            <a:ext cx="2736304" cy="1112734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Государственный надзор и контроль</a:t>
            </a:r>
          </a:p>
        </p:txBody>
      </p:sp>
      <p:cxnSp>
        <p:nvCxnSpPr>
          <p:cNvPr id="9" name="Прямая со стрелкой 8"/>
          <p:cNvCxnSpPr>
            <a:cxnSpLocks/>
          </p:cNvCxnSpPr>
          <p:nvPr/>
        </p:nvCxnSpPr>
        <p:spPr>
          <a:xfrm>
            <a:off x="6976495" y="1518774"/>
            <a:ext cx="1427584" cy="1117104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cxnSpLocks/>
          </p:cNvCxnSpPr>
          <p:nvPr/>
        </p:nvCxnSpPr>
        <p:spPr>
          <a:xfrm>
            <a:off x="6657753" y="1546997"/>
            <a:ext cx="923528" cy="3277344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cxnSpLocks/>
          </p:cNvCxnSpPr>
          <p:nvPr/>
        </p:nvCxnSpPr>
        <p:spPr>
          <a:xfrm flipH="1">
            <a:off x="5206393" y="1518774"/>
            <a:ext cx="1598685" cy="3529329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cxnSpLocks/>
          </p:cNvCxnSpPr>
          <p:nvPr/>
        </p:nvCxnSpPr>
        <p:spPr>
          <a:xfrm flipH="1">
            <a:off x="4853552" y="1520214"/>
            <a:ext cx="1596752" cy="1117104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1A36B-1566-4A4C-8EBB-D69A46BB862F}" type="slidenum">
              <a:rPr lang="ru-RU" smtClean="0"/>
              <a:t>2</a:t>
            </a:fld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3DD2DDF-A3AF-2CAF-CD2A-BB0BB5E9F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22" y="110359"/>
            <a:ext cx="3528000" cy="2331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97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42412" y="626890"/>
            <a:ext cx="7633033" cy="1507067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 и конфликт: соотношение понятий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908174" y="2459865"/>
          <a:ext cx="9772963" cy="40298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9058" y="468443"/>
            <a:ext cx="3533511" cy="2349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390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6599" y="626534"/>
            <a:ext cx="8381929" cy="1507067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Понятийная категория «трудовой спор»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2794000"/>
            <a:ext cx="10263188" cy="3551767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 не устанавливает унифицированного определения понятия «трудовой спор», ограничиваясь легальными определениями в рамках индивидуальных и коллективных трудовых отношений.</a:t>
            </a:r>
          </a:p>
          <a:p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В этой связи в качестве такого определения может служить следующее:</a:t>
            </a:r>
          </a:p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Трудовой спор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неурегулированные разногласия между работодателями и работниками, которые разрешаются по специальной процедуре, предусмотренной ТК РФ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16" y="508000"/>
            <a:ext cx="2674913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615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4200" y="927100"/>
            <a:ext cx="9175325" cy="1461214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Видовая дифференциация трудовых споров по сущностным критериям: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1975" y="2681131"/>
            <a:ext cx="10895527" cy="3615267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39991" y="3477817"/>
            <a:ext cx="350305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трудовые споры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763526" y="3650487"/>
            <a:ext cx="3464417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Коллективные трудовые споры</a:t>
            </a:r>
          </a:p>
        </p:txBody>
      </p:sp>
      <p:cxnSp>
        <p:nvCxnSpPr>
          <p:cNvPr id="7" name="Прямая со стрелкой 6"/>
          <p:cNvCxnSpPr>
            <a:cxnSpLocks/>
          </p:cNvCxnSpPr>
          <p:nvPr/>
        </p:nvCxnSpPr>
        <p:spPr>
          <a:xfrm>
            <a:off x="6626268" y="2388314"/>
            <a:ext cx="963703" cy="1036662"/>
          </a:xfrm>
          <a:prstGeom prst="straightConnector1">
            <a:avLst/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cxnSpLocks/>
          </p:cNvCxnSpPr>
          <p:nvPr/>
        </p:nvCxnSpPr>
        <p:spPr>
          <a:xfrm flipH="1">
            <a:off x="3799659" y="2422793"/>
            <a:ext cx="960231" cy="897019"/>
          </a:xfrm>
          <a:prstGeom prst="straightConnector1">
            <a:avLst/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1650" y="98171"/>
            <a:ext cx="2266950" cy="22669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159" y="4426696"/>
            <a:ext cx="7662366" cy="170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827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8624" y="465666"/>
            <a:ext cx="8534400" cy="1507067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трудовой спор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1972733"/>
            <a:ext cx="12001500" cy="4774142"/>
          </a:xfrm>
        </p:spPr>
      </p:pic>
      <p:sp>
        <p:nvSpPr>
          <p:cNvPr id="4" name="Прямоугольник 3"/>
          <p:cNvSpPr/>
          <p:nvPr/>
        </p:nvSpPr>
        <p:spPr>
          <a:xfrm>
            <a:off x="2859109" y="2411942"/>
            <a:ext cx="6593983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Легальное определение (ч. 1 ст. 381 ТК РФ):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65400" y="4537075"/>
            <a:ext cx="7251700" cy="2209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трудовой спор - неурегулированные разногласия между работодателем и работником по вопросам применения трудового законодательства и иных нормативных правовых актов, содержащих нормы трудового права, коллективного договора, соглашения, локального нормативного акта, трудового договора (в том числе об установлении или изменении индивидуальных условий труда), о которых заявлено в орган по рассмотрению индивидуальных трудовых споров.</a:t>
            </a:r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6096000" y="3750204"/>
            <a:ext cx="0" cy="60960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1941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9405" y="512232"/>
            <a:ext cx="8534400" cy="1507067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особенности индивидуального трудового спора ст. 381 ТК РФ):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419100" y="2235200"/>
          <a:ext cx="11430000" cy="4249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 flipV="1">
            <a:off x="4152900" y="3403600"/>
            <a:ext cx="482600" cy="1270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7708900" y="3403600"/>
            <a:ext cx="368300" cy="1270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11391900" y="3276600"/>
            <a:ext cx="279400" cy="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095500" y="5448300"/>
            <a:ext cx="723900" cy="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5930900" y="5461000"/>
            <a:ext cx="520700" cy="1270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450" y="507299"/>
            <a:ext cx="2268000" cy="15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676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2256" y="554636"/>
            <a:ext cx="7509100" cy="1498828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по рассмотрению индивидуальных трудовых споров (ст. 382 ТК РФ: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3155323" y="2928053"/>
          <a:ext cx="8783391" cy="34457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 flipH="1">
            <a:off x="4430332" y="2156495"/>
            <a:ext cx="2137893" cy="1166254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7430081" y="2143616"/>
            <a:ext cx="0" cy="1179133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07" y="322688"/>
            <a:ext cx="3628699" cy="300006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39" y="4000812"/>
            <a:ext cx="2988000" cy="1494000"/>
          </a:xfrm>
          <a:prstGeom prst="rect">
            <a:avLst/>
          </a:prstGeom>
        </p:spPr>
      </p:pic>
      <p:cxnSp>
        <p:nvCxnSpPr>
          <p:cNvPr id="12" name="Прямая со стрелкой 11"/>
          <p:cNvCxnSpPr>
            <a:stCxn id="2" idx="2"/>
          </p:cNvCxnSpPr>
          <p:nvPr/>
        </p:nvCxnSpPr>
        <p:spPr>
          <a:xfrm>
            <a:off x="7936806" y="2053464"/>
            <a:ext cx="2044321" cy="1269285"/>
          </a:xfrm>
          <a:prstGeom prst="straightConnector1">
            <a:avLst/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957589" y="5628068"/>
            <a:ext cx="9733767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См., например: ФЗ № 342-ФЗ «О службе в органах внутренних дел Российской Федерации и внесении изменений в отдельные законодательные акты Российской Федерации»; ФЗ № 79-ФЗ «О государственной гражданской службе Российской Федерации» и др.</a:t>
            </a: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10122794" y="4855335"/>
            <a:ext cx="476519" cy="639477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1004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9D2B8E-BE46-95B5-7D6A-22FA10875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088" y="62631"/>
            <a:ext cx="11073008" cy="1240077"/>
          </a:xfrm>
          <a:solidFill>
            <a:schemeClr val="accent1"/>
          </a:solidFill>
        </p:spPr>
        <p:txBody>
          <a:bodyPr>
            <a:noAutofit/>
          </a:bodyPr>
          <a:lstStyle/>
          <a:p>
            <a:pPr algn="ctr"/>
            <a:b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 по урегулированию споров между участниками образовательных отношений </a:t>
            </a:r>
            <a: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(далее – «Комиссия») (ФЗ № 273-фз)</a:t>
            </a:r>
            <a:br>
              <a:rPr lang="ru-RU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является органом по рассмотрению трудовых споров (!)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26228E9-6FBF-AEB0-979F-1AEEF2A6A2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833" y="1528176"/>
            <a:ext cx="10897644" cy="48647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0108A4E-8520-DC52-8BBD-C8D5CBAC2956}"/>
              </a:ext>
            </a:extLst>
          </p:cNvPr>
          <p:cNvSpPr/>
          <p:nvPr/>
        </p:nvSpPr>
        <p:spPr>
          <a:xfrm>
            <a:off x="693628" y="1988507"/>
            <a:ext cx="2224935" cy="144049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 создается</a:t>
            </a:r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A5BDCA5-82A5-5760-998C-2C85D3513490}"/>
              </a:ext>
            </a:extLst>
          </p:cNvPr>
          <p:cNvSpPr/>
          <p:nvPr/>
        </p:nvSpPr>
        <p:spPr>
          <a:xfrm>
            <a:off x="3015641" y="1408019"/>
            <a:ext cx="4108538" cy="28684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урегулирования разногласий между участниками образовательных отношений по вопросам реализации права на образование, в том числе в случаях возникновения конфликта интересов педагогического работника, применения локальных нормативных актов, обжалования решений о применении к обучающимся дисциплинарного взыскания.</a:t>
            </a:r>
            <a:endParaRPr lang="ru-RU" b="0" dirty="0">
              <a:effectLst/>
            </a:endParaRPr>
          </a:p>
          <a:p>
            <a:pPr algn="ctr"/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3DA0E8B-7AFA-73BB-814F-FB7F70C24D19}"/>
              </a:ext>
            </a:extLst>
          </p:cNvPr>
          <p:cNvSpPr/>
          <p:nvPr/>
        </p:nvSpPr>
        <p:spPr>
          <a:xfrm>
            <a:off x="563672" y="4381790"/>
            <a:ext cx="3995803" cy="222174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algn="just">
              <a:spcBef>
                <a:spcPts val="0"/>
              </a:spcBef>
              <a:spcAft>
                <a:spcPts val="0"/>
              </a:spcAft>
            </a:pPr>
            <a:br>
              <a:rPr lang="ru-RU" b="0" dirty="0">
                <a:effectLst/>
              </a:rPr>
            </a:br>
            <a:endParaRPr lang="ru-RU" b="0" dirty="0">
              <a:effectLst/>
            </a:endParaRPr>
          </a:p>
          <a:p>
            <a:pPr marL="0" marR="0" algn="just">
              <a:spcAft>
                <a:spcPts val="0"/>
              </a:spcAft>
            </a:pP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 равного числа представителей совершеннолетних обучающихся, родителей (законных представителей) несовершеннолетних обучающихся, работников организации, осуществляющей образовательную деятельность</a:t>
            </a:r>
            <a:r>
              <a:rPr lang="ru-RU" b="0" dirty="0">
                <a:effectLst/>
              </a:rPr>
              <a:t>.</a:t>
            </a:r>
            <a:br>
              <a:rPr lang="ru-RU" b="0" dirty="0">
                <a:effectLst/>
              </a:rPr>
            </a:br>
            <a:endParaRPr lang="ru-RU" b="0" dirty="0">
              <a:effectLst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9DB3C20-A9AE-CF1C-7BE7-DAC954550D6E}"/>
              </a:ext>
            </a:extLst>
          </p:cNvPr>
          <p:cNvSpPr/>
          <p:nvPr/>
        </p:nvSpPr>
        <p:spPr>
          <a:xfrm>
            <a:off x="4841310" y="4666754"/>
            <a:ext cx="4108537" cy="164555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Комиссии </a:t>
            </a: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обязательным для всех участников образовательных отношений и подлежит исполнению в сроки, предусмотренные указанным решением</a:t>
            </a:r>
            <a:br>
              <a:rPr lang="ru-RU" b="0" dirty="0">
                <a:effectLst/>
              </a:rPr>
            </a:br>
            <a:endParaRPr lang="ru-RU" b="0" dirty="0">
              <a:effectLst/>
            </a:endParaRPr>
          </a:p>
          <a:p>
            <a:pPr algn="ctr"/>
            <a:br>
              <a:rPr lang="ru-RU" b="0" dirty="0">
                <a:effectLst/>
              </a:rPr>
            </a:br>
            <a:endParaRPr lang="ru-RU" b="0" dirty="0">
              <a:effectLst/>
            </a:endParaRPr>
          </a:p>
          <a:p>
            <a:pPr algn="ctr"/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8845431-A782-57FC-E6E1-1563196FE5DC}"/>
              </a:ext>
            </a:extLst>
          </p:cNvPr>
          <p:cNvSpPr/>
          <p:nvPr/>
        </p:nvSpPr>
        <p:spPr>
          <a:xfrm>
            <a:off x="7368436" y="1499239"/>
            <a:ext cx="4468660" cy="27244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создания, организации работы, принятия решений Комиссией и их исполнения устанавливается локальным нормативным актом, который принимается с учетом мнения советов обучающихся, советов родителей, а также </a:t>
            </a:r>
            <a:r>
              <a:rPr lang="ru-RU" sz="16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представительных органов работников </a:t>
            </a:r>
            <a:r>
              <a:rPr lang="ru-RU" sz="16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этой организации и (или) обучающихся в ней (при их наличии).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F3C48F9-E99B-F8B2-0C2D-3D9B7814B0D5}"/>
              </a:ext>
            </a:extLst>
          </p:cNvPr>
          <p:cNvSpPr/>
          <p:nvPr/>
        </p:nvSpPr>
        <p:spPr>
          <a:xfrm>
            <a:off x="9231682" y="4462396"/>
            <a:ext cx="2412824" cy="20358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комиссии может быть обжаловано в установленном законодательством РФ</a:t>
            </a:r>
            <a:endParaRPr lang="ru-RU" b="0" dirty="0">
              <a:effectLst/>
            </a:endParaRPr>
          </a:p>
          <a:p>
            <a:pPr algn="ctr"/>
            <a:endParaRPr lang="ru-RU" dirty="0"/>
          </a:p>
        </p:txBody>
      </p: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CC8D7AAA-1DC3-D7C6-6CFE-815F83C72421}"/>
              </a:ext>
            </a:extLst>
          </p:cNvPr>
          <p:cNvCxnSpPr/>
          <p:nvPr/>
        </p:nvCxnSpPr>
        <p:spPr>
          <a:xfrm>
            <a:off x="2561573" y="2616723"/>
            <a:ext cx="356991" cy="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AFAD85E5-6BF8-BCA5-23D6-7C66FD29340A}"/>
              </a:ext>
            </a:extLst>
          </p:cNvPr>
          <p:cNvCxnSpPr/>
          <p:nvPr/>
        </p:nvCxnSpPr>
        <p:spPr>
          <a:xfrm>
            <a:off x="7019796" y="2616723"/>
            <a:ext cx="356991" cy="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6B7FD734-2670-D72B-D814-EA3162D17CC9}"/>
              </a:ext>
            </a:extLst>
          </p:cNvPr>
          <p:cNvCxnSpPr/>
          <p:nvPr/>
        </p:nvCxnSpPr>
        <p:spPr>
          <a:xfrm>
            <a:off x="222337" y="5236751"/>
            <a:ext cx="356991" cy="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5D0BCFA4-326D-5A73-102A-CEFF30ADD43E}"/>
              </a:ext>
            </a:extLst>
          </p:cNvPr>
          <p:cNvCxnSpPr/>
          <p:nvPr/>
        </p:nvCxnSpPr>
        <p:spPr>
          <a:xfrm>
            <a:off x="4614798" y="5236751"/>
            <a:ext cx="356991" cy="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C00E43E1-A69E-AA25-29EB-E3A564EE3AAF}"/>
              </a:ext>
            </a:extLst>
          </p:cNvPr>
          <p:cNvCxnSpPr/>
          <p:nvPr/>
        </p:nvCxnSpPr>
        <p:spPr>
          <a:xfrm>
            <a:off x="8949847" y="5480311"/>
            <a:ext cx="356991" cy="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9240866A-021B-B5CB-B56D-A965A75E6C78}"/>
              </a:ext>
            </a:extLst>
          </p:cNvPr>
          <p:cNvCxnSpPr>
            <a:cxnSpLocks/>
          </p:cNvCxnSpPr>
          <p:nvPr/>
        </p:nvCxnSpPr>
        <p:spPr>
          <a:xfrm flipH="1">
            <a:off x="11835009" y="3544866"/>
            <a:ext cx="2087" cy="41568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6827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9578" y="344774"/>
            <a:ext cx="6555346" cy="2201388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Нормативно-правовая база процедуры рассмотрения индивидуальных трудовых споров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70" y="2546162"/>
            <a:ext cx="11625330" cy="3895913"/>
          </a:xfrm>
        </p:spPr>
      </p:pic>
      <p:sp>
        <p:nvSpPr>
          <p:cNvPr id="4" name="Прямоугольник 3"/>
          <p:cNvSpPr/>
          <p:nvPr/>
        </p:nvSpPr>
        <p:spPr>
          <a:xfrm>
            <a:off x="4272196" y="3275351"/>
            <a:ext cx="2473377" cy="168639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ТК РФ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54956" y="4668659"/>
            <a:ext cx="2104443" cy="161809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иные ФЗ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468782" y="3260360"/>
            <a:ext cx="2406780" cy="170138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ГПК РФ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658" y="228020"/>
            <a:ext cx="4139642" cy="2122800"/>
          </a:xfrm>
          <a:prstGeom prst="rect">
            <a:avLst/>
          </a:prstGeom>
        </p:spPr>
      </p:pic>
      <p:cxnSp>
        <p:nvCxnSpPr>
          <p:cNvPr id="11" name="Прямая со стрелкой 10"/>
          <p:cNvCxnSpPr/>
          <p:nvPr/>
        </p:nvCxnSpPr>
        <p:spPr>
          <a:xfrm flipH="1">
            <a:off x="6117465" y="2546162"/>
            <a:ext cx="811369" cy="714198"/>
          </a:xfrm>
          <a:prstGeom prst="straightConnector1">
            <a:avLst/>
          </a:prstGeom>
          <a:ln w="57150">
            <a:solidFill>
              <a:srgbClr val="FFFF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2"/>
          </p:cNvCxnSpPr>
          <p:nvPr/>
        </p:nvCxnSpPr>
        <p:spPr>
          <a:xfrm>
            <a:off x="8107251" y="2546162"/>
            <a:ext cx="32197" cy="2122497"/>
          </a:xfrm>
          <a:prstGeom prst="straightConnector1">
            <a:avLst/>
          </a:prstGeom>
          <a:ln w="57150">
            <a:solidFill>
              <a:srgbClr val="FFFF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9159399" y="2546162"/>
            <a:ext cx="654302" cy="714198"/>
          </a:xfrm>
          <a:prstGeom prst="straightConnector1">
            <a:avLst/>
          </a:prstGeom>
          <a:ln w="57150">
            <a:solidFill>
              <a:srgbClr val="FFFF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9250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8361" y="520639"/>
            <a:ext cx="7145114" cy="1507067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Компетенция КТС (ст. 385 ТК РФ)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3156956" y="2489469"/>
          <a:ext cx="8534400" cy="3614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22" y="430487"/>
            <a:ext cx="2816444" cy="599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541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2896" y="277814"/>
            <a:ext cx="9019504" cy="1139825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обращения в КТС (ст. 386 ТК РФ)</a:t>
            </a:r>
          </a:p>
        </p:txBody>
      </p:sp>
      <p:graphicFrame>
        <p:nvGraphicFramePr>
          <p:cNvPr id="5" name="Рисунок SmartArt 4"/>
          <p:cNvGraphicFramePr>
            <a:graphicFrameLocks noGrp="1"/>
          </p:cNvGraphicFramePr>
          <p:nvPr>
            <p:ph type="dgm" idx="1"/>
          </p:nvPr>
        </p:nvGraphicFramePr>
        <p:xfrm>
          <a:off x="2625143" y="1574443"/>
          <a:ext cx="8229600" cy="4839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335" y="1171977"/>
            <a:ext cx="2073499" cy="444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787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рассмотрения индивидуального трудового спора в КТС (ст. 387 ТК РФ)</a:t>
            </a:r>
          </a:p>
        </p:txBody>
      </p:sp>
      <p:graphicFrame>
        <p:nvGraphicFramePr>
          <p:cNvPr id="6" name="Рисунок SmartArt 5"/>
          <p:cNvGraphicFramePr>
            <a:graphicFrameLocks noGrp="1"/>
          </p:cNvGraphicFramePr>
          <p:nvPr>
            <p:ph type="dgm" idx="1"/>
            <p:extLst>
              <p:ext uri="{D42A27DB-BD31-4B8C-83A1-F6EECF244321}">
                <p14:modId xmlns:p14="http://schemas.microsoft.com/office/powerpoint/2010/main" val="1000603429"/>
              </p:ext>
            </p:extLst>
          </p:nvPr>
        </p:nvGraphicFramePr>
        <p:xfrm>
          <a:off x="3219718" y="1584100"/>
          <a:ext cx="8487178" cy="49970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13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911" y="1532476"/>
            <a:ext cx="3228538" cy="494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436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рассмотрения индивидуального трудового спора в КТС (ст. 387 ТК РФ)</a:t>
            </a:r>
          </a:p>
        </p:txBody>
      </p:sp>
      <p:graphicFrame>
        <p:nvGraphicFramePr>
          <p:cNvPr id="5" name="Рисунок SmartArt 4"/>
          <p:cNvGraphicFramePr>
            <a:graphicFrameLocks noGrp="1"/>
          </p:cNvGraphicFramePr>
          <p:nvPr>
            <p:ph type="dgm" idx="1"/>
          </p:nvPr>
        </p:nvGraphicFramePr>
        <p:xfrm>
          <a:off x="1981200" y="1600201"/>
          <a:ext cx="82296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214" y="2228045"/>
            <a:ext cx="3116687" cy="3889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056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728B4B-9BA1-2C4A-5A99-C5FCBDC85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87683"/>
            <a:ext cx="8534400" cy="1052186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pPr algn="ctr"/>
            <a:br>
              <a:rPr lang="ru-RU" sz="32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и обжалование решений комиссии по трудовым спорам</a:t>
            </a:r>
            <a:br>
              <a:rPr lang="ru-RU" b="0" dirty="0">
                <a:effectLst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99E683D-1117-F541-5F96-C323DA45D438}"/>
              </a:ext>
            </a:extLst>
          </p:cNvPr>
          <p:cNvSpPr/>
          <p:nvPr/>
        </p:nvSpPr>
        <p:spPr>
          <a:xfrm>
            <a:off x="613775" y="1507067"/>
            <a:ext cx="11135639" cy="486868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КТС подлежит исполнению в течение </a:t>
            </a:r>
            <a:r>
              <a:rPr lang="ru-RU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трех дней </a:t>
            </a:r>
            <a:r>
              <a:rPr lang="ru-RU" b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 истечении десяти дней</a:t>
            </a: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предусмотренных на обжалование.</a:t>
            </a:r>
          </a:p>
          <a:p>
            <a:pPr marL="342900" indent="-342900">
              <a:buAutoNum type="arabicPeriod"/>
            </a:pP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неисполнения решения КТС комиссия выдает работнику удостоверение, являющееся исполнительным документом. Работник может обратиться за удостоверением </a:t>
            </a:r>
            <a:r>
              <a:rPr lang="ru-RU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одного месяца </a:t>
            </a: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 дня принятия решения КТС.</a:t>
            </a:r>
          </a:p>
          <a:p>
            <a:pPr marL="342900" indent="-342900">
              <a:buAutoNum type="arabicPeriod"/>
            </a:pP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пропуска работником указанного срока по уважительным причинам КТС может восстановить этот срок. Удостоверение не выдается, если работник или работодатель обратился в установленный срок с заявлением о перенесении трудового спора в суд.</a:t>
            </a:r>
          </a:p>
          <a:p>
            <a:pPr marL="342900" indent="-342900">
              <a:buFontTx/>
              <a:buAutoNum type="arabicPeriod"/>
            </a:pP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основании удостоверения, выданного КТС и предъявленного </a:t>
            </a:r>
            <a:r>
              <a:rPr lang="ru-RU" b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позднее трехмесячного срока со дня его получения</a:t>
            </a: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судебный пристав приводит решение КТС в исполнение в принудительном порядке.</a:t>
            </a:r>
            <a:b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пропуска работником установленного трехмесячного срока по уважительным причинам комиссия по трудовым спорам, выдавшая удостоверение, может восстановить этот срок.</a:t>
            </a:r>
          </a:p>
          <a:p>
            <a:pPr marL="342900" indent="-342900">
              <a:buFontTx/>
              <a:buAutoNum type="arabicPeriod"/>
            </a:pP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комиссии по трудовым спорам может быть обжаловано работником или работодателем в суд </a:t>
            </a:r>
            <a:r>
              <a:rPr lang="ru-RU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десятидневный срок</a:t>
            </a:r>
            <a:r>
              <a:rPr lang="ru-RU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со дня вручения ему копии решения комиссии.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9730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98512" y="277814"/>
            <a:ext cx="7383887" cy="1139825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Разрешение индивидуального трудового спора в суде</a:t>
            </a:r>
          </a:p>
        </p:txBody>
      </p:sp>
      <p:graphicFrame>
        <p:nvGraphicFramePr>
          <p:cNvPr id="5" name="Рисунок SmartArt 4"/>
          <p:cNvGraphicFramePr>
            <a:graphicFrameLocks noGrp="1"/>
          </p:cNvGraphicFramePr>
          <p:nvPr>
            <p:ph type="dgm" idx="1"/>
          </p:nvPr>
        </p:nvGraphicFramePr>
        <p:xfrm>
          <a:off x="502276" y="1622738"/>
          <a:ext cx="11080124" cy="49026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577" y="277813"/>
            <a:ext cx="2691685" cy="224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396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788" y="342208"/>
            <a:ext cx="8003232" cy="1139825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обращения в суд (ст. 392 ТК РФ)</a:t>
            </a:r>
          </a:p>
        </p:txBody>
      </p:sp>
      <p:graphicFrame>
        <p:nvGraphicFramePr>
          <p:cNvPr id="6" name="Рисунок SmartArt 5"/>
          <p:cNvGraphicFramePr>
            <a:graphicFrameLocks noGrp="1"/>
          </p:cNvGraphicFramePr>
          <p:nvPr>
            <p:ph type="dgm" idx="1"/>
          </p:nvPr>
        </p:nvGraphicFramePr>
        <p:xfrm>
          <a:off x="315533" y="1482034"/>
          <a:ext cx="11584545" cy="52235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33" y="-3867"/>
            <a:ext cx="2438400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791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95800" y="277814"/>
            <a:ext cx="5915000" cy="1139825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Важная информация: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895304" y="2330736"/>
            <a:ext cx="6264696" cy="3240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обращении в суд с иском по требованиям, вытекающим из трудовых отношений, в том числе по поводу невыполнения либо ненадлежащего выполнения условий трудового договора, носящих гражданско-правовой характер, работники </a:t>
            </a:r>
            <a:r>
              <a:rPr lang="ru-RU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освобождаются от оплаты пошлин и судебных расходов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(ст. 393 ТК РФ).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000" y="277814"/>
            <a:ext cx="2857500" cy="24749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0" y="3101736"/>
            <a:ext cx="2857500" cy="2680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1439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170133-196C-8216-861C-79666C9E8CF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>
            <a:normAutofit fontScale="90000"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br>
              <a:rPr lang="ru-RU" sz="1800" b="1" dirty="0">
                <a:effectLst/>
                <a:latin typeface="Arial" panose="020B0604020202020204" pitchFamily="34" charset="0"/>
              </a:rPr>
            </a:br>
            <a:br>
              <a:rPr lang="ru-RU" sz="1800" b="1" dirty="0">
                <a:effectLst/>
                <a:latin typeface="Arial" panose="020B0604020202020204" pitchFamily="34" charset="0"/>
              </a:rPr>
            </a:br>
            <a:br>
              <a:rPr lang="ru-RU" sz="1800" b="1" dirty="0">
                <a:effectLst/>
                <a:latin typeface="Arial" panose="020B0604020202020204" pitchFamily="34" charset="0"/>
              </a:rPr>
            </a:br>
            <a:r>
              <a:rPr lang="ru-RU" sz="27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Удовлетворение денежных требований работника и </a:t>
            </a:r>
            <a:br>
              <a:rPr lang="ru-RU" sz="2700" b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решений о восстановлении на работе</a:t>
            </a:r>
            <a:br>
              <a:rPr lang="ru-RU" sz="1800" b="1" dirty="0">
                <a:effectLst/>
                <a:latin typeface="Arial" panose="020B0604020202020204" pitchFamily="34" charset="0"/>
              </a:rPr>
            </a:br>
            <a:br>
              <a:rPr lang="ru-RU" b="0" dirty="0">
                <a:effectLst/>
              </a:rPr>
            </a:br>
            <a:endParaRPr lang="ru-RU" dirty="0"/>
          </a:p>
        </p:txBody>
      </p:sp>
      <p:graphicFrame>
        <p:nvGraphicFramePr>
          <p:cNvPr id="4" name="Рисунок SmartArt 3">
            <a:extLst>
              <a:ext uri="{FF2B5EF4-FFF2-40B4-BE49-F238E27FC236}">
                <a16:creationId xmlns:a16="http://schemas.microsoft.com/office/drawing/2014/main" id="{2FF3F300-40F0-FC70-2008-1631BF458C23}"/>
              </a:ext>
            </a:extLst>
          </p:cNvPr>
          <p:cNvGraphicFramePr>
            <a:graphicFrameLocks noGrp="1"/>
          </p:cNvGraphicFramePr>
          <p:nvPr>
            <p:ph type="dgm" idx="1"/>
            <p:extLst>
              <p:ext uri="{D42A27DB-BD31-4B8C-83A1-F6EECF244321}">
                <p14:modId xmlns:p14="http://schemas.microsoft.com/office/powerpoint/2010/main" val="2542245624"/>
              </p:ext>
            </p:extLst>
          </p:nvPr>
        </p:nvGraphicFramePr>
        <p:xfrm>
          <a:off x="488515" y="1600200"/>
          <a:ext cx="11093885" cy="49799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77021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5921" y="277814"/>
            <a:ext cx="8474300" cy="1139825"/>
          </a:xfrm>
          <a:solidFill>
            <a:srgbClr val="7030A0"/>
          </a:solidFill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Коллективные трудовые споры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31" y="1545464"/>
            <a:ext cx="10429103" cy="504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5631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7888" y="277814"/>
            <a:ext cx="6000822" cy="1783035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коллективного трудового спора (ст. 398 ТК РФ)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17431" y="2780928"/>
            <a:ext cx="10564969" cy="309634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- неурегулированные разногласия между работниками (их представителями) и работодателями (их представителями) по поводу установления и изменения условий труда (включая заработную плату), заключения, изменения и выполнения коллективных договоров, соглашений, а также в связи с отказом работодателя учесть мнение выборного представительного органа работников при принятии локальных нормативных актов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81" y="277814"/>
            <a:ext cx="3240360" cy="2173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23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9128" y="167851"/>
            <a:ext cx="8363272" cy="1139825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Разрешение коллективного трудового спора осуществляется посредством примирительных процедур</a:t>
            </a:r>
          </a:p>
        </p:txBody>
      </p:sp>
      <p:graphicFrame>
        <p:nvGraphicFramePr>
          <p:cNvPr id="6" name="Рисунок SmartArt 5"/>
          <p:cNvGraphicFramePr>
            <a:graphicFrameLocks noGrp="1"/>
          </p:cNvGraphicFramePr>
          <p:nvPr>
            <p:ph type="dgm" idx="1"/>
          </p:nvPr>
        </p:nvGraphicFramePr>
        <p:xfrm>
          <a:off x="1981200" y="1988841"/>
          <a:ext cx="9601200" cy="46860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007768" y="1556792"/>
            <a:ext cx="3240360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разрешения коллективных споров: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69316" y="5791200"/>
            <a:ext cx="4896544" cy="9144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 одна из сторон коллективного трудового спора не имеет права уклоняться от участия в примирительных процедурах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3817576" y="5287144"/>
            <a:ext cx="0" cy="50405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6220496" y="5383369"/>
            <a:ext cx="0" cy="407831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7753082" y="5164428"/>
            <a:ext cx="593200" cy="626772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91" y="362094"/>
            <a:ext cx="2738202" cy="238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2146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1087" y="126049"/>
            <a:ext cx="5962919" cy="994414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Выдвижение требований 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Рисунок SmartArt 4"/>
          <p:cNvGraphicFramePr>
            <a:graphicFrameLocks noGrp="1"/>
          </p:cNvGraphicFramePr>
          <p:nvPr>
            <p:ph type="dgm" idx="1"/>
          </p:nvPr>
        </p:nvGraphicFramePr>
        <p:xfrm>
          <a:off x="1775520" y="1264604"/>
          <a:ext cx="9918497" cy="54403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23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563" y="126049"/>
            <a:ext cx="1512168" cy="1443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572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276" y="277814"/>
            <a:ext cx="11178862" cy="846931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коллективного трудового спора примирительной комиссией (ПК)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ст. 402 ТК РФ</a:t>
            </a:r>
            <a:endParaRPr lang="ru-RU" sz="3200" b="1" dirty="0"/>
          </a:p>
        </p:txBody>
      </p:sp>
      <p:graphicFrame>
        <p:nvGraphicFramePr>
          <p:cNvPr id="5" name="Рисунок SmartArt 4"/>
          <p:cNvGraphicFramePr>
            <a:graphicFrameLocks noGrp="1"/>
          </p:cNvGraphicFramePr>
          <p:nvPr>
            <p:ph type="dgm" idx="1"/>
          </p:nvPr>
        </p:nvGraphicFramePr>
        <p:xfrm>
          <a:off x="667555" y="1213835"/>
          <a:ext cx="10856890" cy="52631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34907" y="4486278"/>
            <a:ext cx="3181082" cy="176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9340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30332" y="277814"/>
            <a:ext cx="7152068" cy="1495003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коллективного спора с участием посредника (ст. 403 ТК РФ)</a:t>
            </a:r>
          </a:p>
        </p:txBody>
      </p:sp>
      <p:graphicFrame>
        <p:nvGraphicFramePr>
          <p:cNvPr id="6" name="Рисунок SmartArt 5"/>
          <p:cNvGraphicFramePr>
            <a:graphicFrameLocks noGrp="1"/>
          </p:cNvGraphicFramePr>
          <p:nvPr>
            <p:ph type="dgm" idx="1"/>
          </p:nvPr>
        </p:nvGraphicFramePr>
        <p:xfrm>
          <a:off x="522639" y="1408631"/>
          <a:ext cx="11467592" cy="52969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25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990829" y="5373216"/>
            <a:ext cx="5904656" cy="133238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Процедура заканчивается: завершается принятием сторонами коллективного трудового спора согласованного решения в письменной форме или составлением протокола разногласий.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5231904" y="4884012"/>
            <a:ext cx="484632" cy="48920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2639" y="257829"/>
            <a:ext cx="3241075" cy="199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2933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3A6F84-6381-383A-1F93-96697702F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2812" y="638828"/>
            <a:ext cx="6019800" cy="876822"/>
          </a:xfrm>
        </p:spPr>
        <p:txBody>
          <a:bodyPr/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B5BB8B5-D0E4-39A8-87A6-2E7E904EB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2812" y="1691014"/>
            <a:ext cx="7327226" cy="4572000"/>
          </a:xfrm>
        </p:spPr>
        <p:txBody>
          <a:bodyPr>
            <a:normAutofit fontScale="92500"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рекомендацией кандидатуры посредника в соответствующий государственный </a:t>
            </a:r>
            <a:r>
              <a:rPr lang="ru-RU" sz="2400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орган</a:t>
            </a:r>
            <a:r>
              <a:rPr lang="ru-RU" sz="2400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урегулированию коллективных трудовых споров (Федеральная служба по труду и занятости)</a:t>
            </a:r>
          </a:p>
          <a:p>
            <a:r>
              <a:rPr lang="ru-RU" sz="2400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 течение указанного срока стороны не достигли согласия относительно кандидатуры посредника, то они приступают к переговорам о рассмотрении коллективного трудового спора в трудовом арбитраже.</a:t>
            </a:r>
          </a:p>
          <a:p>
            <a:r>
              <a:rPr lang="ru-RU" sz="2400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рассмотрения коллективного трудового спора с участием посредника определяется соглашением сторон коллективного трудового спора с участием посредника.</a:t>
            </a:r>
            <a:b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  <a:p>
            <a:endParaRPr lang="ru-RU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7603E9B4-68E0-0E61-7BA9-9AC3A91C3BF7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76" r="2607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0638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8366" y="277814"/>
            <a:ext cx="9094033" cy="1139825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Рассмотрение коллективного трудового спора в трудовом арбитраже (ТА) (ст. 404 ТК РФ)</a:t>
            </a:r>
          </a:p>
        </p:txBody>
      </p:sp>
      <p:graphicFrame>
        <p:nvGraphicFramePr>
          <p:cNvPr id="8" name="Рисунок SmartArt 7"/>
          <p:cNvGraphicFramePr>
            <a:graphicFrameLocks noGrp="1"/>
          </p:cNvGraphicFramePr>
          <p:nvPr>
            <p:ph type="dgm" idx="1"/>
          </p:nvPr>
        </p:nvGraphicFramePr>
        <p:xfrm>
          <a:off x="2363078" y="1644357"/>
          <a:ext cx="9668533" cy="46040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27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4253"/>
            <a:ext cx="2222845" cy="4314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4761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0625" y="277814"/>
            <a:ext cx="8671775" cy="1139825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государства в урегулировании коллективных трудовых споров</a:t>
            </a:r>
          </a:p>
        </p:txBody>
      </p:sp>
      <p:graphicFrame>
        <p:nvGraphicFramePr>
          <p:cNvPr id="4" name="Рисунок SmartArt 3"/>
          <p:cNvGraphicFramePr>
            <a:graphicFrameLocks noGrp="1"/>
          </p:cNvGraphicFramePr>
          <p:nvPr>
            <p:ph type="dgm" idx="1"/>
            <p:extLst>
              <p:ext uri="{D42A27DB-BD31-4B8C-83A1-F6EECF244321}">
                <p14:modId xmlns:p14="http://schemas.microsoft.com/office/powerpoint/2010/main" val="3344375470"/>
              </p:ext>
            </p:extLst>
          </p:nvPr>
        </p:nvGraphicFramePr>
        <p:xfrm>
          <a:off x="274750" y="1510048"/>
          <a:ext cx="11586692" cy="50195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>
            <a:off x="5834130" y="3979572"/>
            <a:ext cx="579549" cy="12879"/>
          </a:xfrm>
          <a:prstGeom prst="straightConnector1">
            <a:avLst/>
          </a:prstGeom>
          <a:ln w="762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31793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96367" y="472920"/>
            <a:ext cx="6635080" cy="1139825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Гарантии участникам примирительных процедур (ст. 405 ТК РФ)</a:t>
            </a:r>
          </a:p>
        </p:txBody>
      </p:sp>
      <p:graphicFrame>
        <p:nvGraphicFramePr>
          <p:cNvPr id="5" name="Рисунок SmartArt 4"/>
          <p:cNvGraphicFramePr>
            <a:graphicFrameLocks noGrp="1"/>
          </p:cNvGraphicFramePr>
          <p:nvPr>
            <p:ph type="dgm" idx="1"/>
          </p:nvPr>
        </p:nvGraphicFramePr>
        <p:xfrm>
          <a:off x="1981200" y="1600201"/>
          <a:ext cx="82296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131467-077B-4827-8910-FAD372AC5586}" type="slidenum">
              <a:rPr lang="ru-RU" smtClean="0"/>
              <a:pPr/>
              <a:t>29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7968" y="373487"/>
            <a:ext cx="1738536" cy="173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8501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8642" y="277814"/>
            <a:ext cx="10693757" cy="1139825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Полномочия Федеральной службы по труду и занятости (на федеральном уровне:</a:t>
            </a:r>
          </a:p>
        </p:txBody>
      </p:sp>
      <p:graphicFrame>
        <p:nvGraphicFramePr>
          <p:cNvPr id="4" name="Рисунок SmartArt 3"/>
          <p:cNvGraphicFramePr>
            <a:graphicFrameLocks noGrp="1"/>
          </p:cNvGraphicFramePr>
          <p:nvPr>
            <p:ph type="dgm" idx="1"/>
          </p:nvPr>
        </p:nvGraphicFramePr>
        <p:xfrm>
          <a:off x="609600" y="1600200"/>
          <a:ext cx="109728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 flipH="1">
            <a:off x="3861516" y="1314608"/>
            <a:ext cx="3078051" cy="849043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7250806" y="1417639"/>
            <a:ext cx="180304" cy="1286924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8757634" y="1449836"/>
            <a:ext cx="1815921" cy="1191296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077" y="5087155"/>
            <a:ext cx="4924838" cy="141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6181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7910" y="612665"/>
            <a:ext cx="6958884" cy="1139825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Полномочия региональных органов:</a:t>
            </a:r>
          </a:p>
        </p:txBody>
      </p:sp>
      <p:graphicFrame>
        <p:nvGraphicFramePr>
          <p:cNvPr id="4" name="Рисунок SmartArt 3"/>
          <p:cNvGraphicFramePr>
            <a:graphicFrameLocks noGrp="1"/>
          </p:cNvGraphicFramePr>
          <p:nvPr>
            <p:ph type="dgm" idx="1"/>
          </p:nvPr>
        </p:nvGraphicFramePr>
        <p:xfrm>
          <a:off x="609600" y="1600200"/>
          <a:ext cx="109728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SmartArt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423" y="0"/>
            <a:ext cx="38100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0281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6976" y="277814"/>
            <a:ext cx="10835424" cy="1447955"/>
          </a:xfrm>
          <a:solidFill>
            <a:srgbClr val="7030A0"/>
          </a:solidFill>
        </p:spPr>
        <p:txBody>
          <a:bodyPr>
            <a:no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Государственные органы по урегулированию коллективных трудовых споров в пределах своих полномочий: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89397" y="2163651"/>
            <a:ext cx="11093003" cy="41727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- </a:t>
            </a:r>
            <a: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проверяют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случае необходимости полномочия представителей сторон коллективного трудового спора;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 </a:t>
            </a:r>
            <a: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выявляют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анализирую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 и </a:t>
            </a:r>
            <a: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обобщают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причины возникновения коллективных трудовых споров, </a:t>
            </a:r>
            <a: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подготавливают предложения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их устранению;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 </a:t>
            </a:r>
            <a: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оказывают методическую помощь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сторонам коллективного трудового спора на всех этапах его рассмотрения и разрешения;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организуют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установленном порядке финансирование примирительных процедур.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00645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608" y="277814"/>
            <a:ext cx="6649792" cy="1139825"/>
          </a:xfrm>
          <a:solidFill>
            <a:srgbClr val="7030A0"/>
          </a:solidFill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Забастовка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(ст. 409 ТК РФ)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Рисунок SmartArt 3"/>
          <p:cNvGraphicFramePr>
            <a:graphicFrameLocks noGrp="1"/>
          </p:cNvGraphicFramePr>
          <p:nvPr>
            <p:ph type="dgm" idx="1"/>
          </p:nvPr>
        </p:nvGraphicFramePr>
        <p:xfrm>
          <a:off x="609600" y="1600200"/>
          <a:ext cx="109728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Стрелка вправо 6"/>
          <p:cNvSpPr/>
          <p:nvPr/>
        </p:nvSpPr>
        <p:spPr>
          <a:xfrm>
            <a:off x="3644721" y="3223067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10380372" y="3254779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4293" y="557655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3850783" y="557655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7697273" y="557655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72" y="119921"/>
            <a:ext cx="4428257" cy="145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0507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97758" y="277814"/>
            <a:ext cx="6984642" cy="1139825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забастовок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(ст. 410, ст. 413 ТК РФ)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261870" y="1630497"/>
            <a:ext cx="10972800" cy="4530725"/>
          </a:xfrm>
          <a:solidFill>
            <a:schemeClr val="bg2">
              <a:lumMod val="20000"/>
              <a:lumOff val="80000"/>
            </a:schemeClr>
          </a:solidFill>
        </p:spPr>
      </p:sp>
      <p:sp>
        <p:nvSpPr>
          <p:cNvPr id="4" name="Прямоугольник 3"/>
          <p:cNvSpPr/>
          <p:nvPr/>
        </p:nvSpPr>
        <p:spPr>
          <a:xfrm>
            <a:off x="862884" y="1815921"/>
            <a:ext cx="354169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сроку проведения: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0609" y="3116688"/>
            <a:ext cx="2498502" cy="10303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Без указания срока проведения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00012" y="4641514"/>
            <a:ext cx="2318197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Срочная (предупредительная забастовка: один час)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207617" y="1815921"/>
            <a:ext cx="4404575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соответствию закону: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863919" y="4365939"/>
            <a:ext cx="2846231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законная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345510" y="4365939"/>
            <a:ext cx="288916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незаконная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700012" y="2730321"/>
            <a:ext cx="244698" cy="386367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2957850" y="2730321"/>
            <a:ext cx="502275" cy="1911193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3728430" y="1411682"/>
            <a:ext cx="1051777" cy="398282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2" idx="2"/>
          </p:cNvCxnSpPr>
          <p:nvPr/>
        </p:nvCxnSpPr>
        <p:spPr>
          <a:xfrm flipH="1">
            <a:off x="7031865" y="1417639"/>
            <a:ext cx="1058214" cy="398282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6774287" y="2779759"/>
            <a:ext cx="1124750" cy="1586180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7" idx="2"/>
          </p:cNvCxnSpPr>
          <p:nvPr/>
        </p:nvCxnSpPr>
        <p:spPr>
          <a:xfrm>
            <a:off x="8409905" y="2730321"/>
            <a:ext cx="528033" cy="1635618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14" y="200325"/>
            <a:ext cx="4142704" cy="1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2367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Объявление забастовки </a:t>
            </a:r>
          </a:p>
        </p:txBody>
      </p:sp>
      <p:graphicFrame>
        <p:nvGraphicFramePr>
          <p:cNvPr id="4" name="Рисунок SmartArt 3"/>
          <p:cNvGraphicFramePr>
            <a:graphicFrameLocks noGrp="1"/>
          </p:cNvGraphicFramePr>
          <p:nvPr>
            <p:ph type="dgm" idx="1"/>
            <p:extLst>
              <p:ext uri="{D42A27DB-BD31-4B8C-83A1-F6EECF244321}">
                <p14:modId xmlns:p14="http://schemas.microsoft.com/office/powerpoint/2010/main" val="188424615"/>
              </p:ext>
            </p:extLst>
          </p:nvPr>
        </p:nvGraphicFramePr>
        <p:xfrm>
          <a:off x="141667" y="1249251"/>
          <a:ext cx="11822805" cy="5318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10866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Орган, возглавляющий забастовку</a:t>
            </a:r>
          </a:p>
        </p:txBody>
      </p:sp>
      <p:graphicFrame>
        <p:nvGraphicFramePr>
          <p:cNvPr id="4" name="Рисунок SmartArt 3"/>
          <p:cNvGraphicFramePr>
            <a:graphicFrameLocks noGrp="1"/>
          </p:cNvGraphicFramePr>
          <p:nvPr>
            <p:ph type="dgm" idx="1"/>
          </p:nvPr>
        </p:nvGraphicFramePr>
        <p:xfrm>
          <a:off x="609600" y="1600200"/>
          <a:ext cx="109728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Стрелка вправо 2"/>
          <p:cNvSpPr/>
          <p:nvPr/>
        </p:nvSpPr>
        <p:spPr>
          <a:xfrm>
            <a:off x="4159876" y="318156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10947042" y="318156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120396" y="555079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4159876" y="555079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319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34270"/>
            <a:ext cx="10972800" cy="1083369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Ст. 412 ТК РФ: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Обязанности сторон в ходе забастовки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solidFill>
            <a:schemeClr val="bg2">
              <a:lumMod val="20000"/>
              <a:lumOff val="80000"/>
            </a:schemeClr>
          </a:solidFill>
        </p:spPr>
      </p:sp>
      <p:sp>
        <p:nvSpPr>
          <p:cNvPr id="4" name="Прямоугольник 3"/>
          <p:cNvSpPr/>
          <p:nvPr/>
        </p:nvSpPr>
        <p:spPr>
          <a:xfrm>
            <a:off x="746973" y="1674256"/>
            <a:ext cx="2704563" cy="1571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437546" y="1563239"/>
            <a:ext cx="4108361" cy="1645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Работодатель (работодатели), органы исполнительной власти, органы местного самоуправления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37149" y="1674255"/>
            <a:ext cx="2627289" cy="14037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обязаны продолжить разрешение этого спора путем проведения переговоров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481847" y="3428038"/>
            <a:ext cx="7100553" cy="25606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принять зависящие от них меры по обеспечению в период забастовки общественного порядка, сохранности имущества работодателя и работников, а также работы машин и оборудования, остановка которых представляет непосредственную угрозу жизни и здоровью людей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75763" y="3760631"/>
            <a:ext cx="3013657" cy="10303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Орган, возглавляющий забастовку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 flipV="1">
            <a:off x="3451536" y="2292439"/>
            <a:ext cx="785613" cy="128207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6864438" y="2318197"/>
            <a:ext cx="609601" cy="102449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2"/>
          </p:cNvCxnSpPr>
          <p:nvPr/>
        </p:nvCxnSpPr>
        <p:spPr>
          <a:xfrm flipH="1">
            <a:off x="2073499" y="3245476"/>
            <a:ext cx="25756" cy="515155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9131121" y="3078050"/>
            <a:ext cx="12879" cy="425003"/>
          </a:xfrm>
          <a:prstGeom prst="straightConnector1">
            <a:avLst/>
          </a:prstGeom>
          <a:ln w="5715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85" y="5033647"/>
            <a:ext cx="2614412" cy="1715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9741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5324" y="277814"/>
            <a:ext cx="8427076" cy="1139825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минимум необходимых работ (услуг</a:t>
            </a:r>
            <a:r>
              <a:rPr lang="ru-RU" sz="3200" dirty="0"/>
              <a:t>)</a:t>
            </a:r>
            <a:br>
              <a:rPr lang="ru-RU" sz="3200" dirty="0"/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(ст. 412 ТК РФ)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Рисунок SmartArt 3"/>
          <p:cNvGraphicFramePr>
            <a:graphicFrameLocks noGrp="1"/>
          </p:cNvGraphicFramePr>
          <p:nvPr>
            <p:ph type="dgm" idx="1"/>
          </p:nvPr>
        </p:nvGraphicFramePr>
        <p:xfrm>
          <a:off x="609600" y="1600200"/>
          <a:ext cx="10972800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1" y="0"/>
            <a:ext cx="2916000" cy="150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9243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5925" y="136146"/>
            <a:ext cx="7255099" cy="1139825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Незаконные забастовки (ст. 413 ТК РФ)</a:t>
            </a:r>
          </a:p>
        </p:txBody>
      </p:sp>
      <p:graphicFrame>
        <p:nvGraphicFramePr>
          <p:cNvPr id="4" name="Рисунок SmartArt 3"/>
          <p:cNvGraphicFramePr>
            <a:graphicFrameLocks noGrp="1"/>
          </p:cNvGraphicFramePr>
          <p:nvPr>
            <p:ph type="dgm" idx="1"/>
          </p:nvPr>
        </p:nvGraphicFramePr>
        <p:xfrm>
          <a:off x="-1" y="1120462"/>
          <a:ext cx="12093263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65765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Гарантии в ходе забастовки (ст. 414 ТК РФ)</a:t>
            </a:r>
          </a:p>
        </p:txBody>
      </p:sp>
      <p:graphicFrame>
        <p:nvGraphicFramePr>
          <p:cNvPr id="4" name="Рисунок SmartArt 3"/>
          <p:cNvGraphicFramePr>
            <a:graphicFrameLocks noGrp="1"/>
          </p:cNvGraphicFramePr>
          <p:nvPr>
            <p:ph type="dgm" idx="1"/>
            <p:extLst>
              <p:ext uri="{D42A27DB-BD31-4B8C-83A1-F6EECF244321}">
                <p14:modId xmlns:p14="http://schemas.microsoft.com/office/powerpoint/2010/main" val="1064973737"/>
              </p:ext>
            </p:extLst>
          </p:nvPr>
        </p:nvGraphicFramePr>
        <p:xfrm>
          <a:off x="244699" y="1417640"/>
          <a:ext cx="11337701" cy="5073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68318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4276" y="277814"/>
            <a:ext cx="6508124" cy="1139825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Локаут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сфере регулирования труда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09600" y="1960098"/>
            <a:ext cx="10972800" cy="4530725"/>
          </a:xfrm>
          <a:solidFill>
            <a:schemeClr val="bg2">
              <a:lumMod val="20000"/>
              <a:lumOff val="80000"/>
            </a:schemeClr>
          </a:solidFill>
        </p:spPr>
      </p:sp>
      <p:sp>
        <p:nvSpPr>
          <p:cNvPr id="4" name="Прямоугольник 3"/>
          <p:cNvSpPr/>
          <p:nvPr/>
        </p:nvSpPr>
        <p:spPr>
          <a:xfrm>
            <a:off x="4344473" y="2069023"/>
            <a:ext cx="7237927" cy="15937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Локаут: увольнение работников по инициативе работодателя в связи с их участием в коллективном трудовом споре или в забастовке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11121" y="4766375"/>
            <a:ext cx="10071279" cy="15644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ст. 415 ТК РФ локаут запрещен</a:t>
            </a:r>
          </a:p>
        </p:txBody>
      </p:sp>
      <p:sp>
        <p:nvSpPr>
          <p:cNvPr id="7" name="Стрелка вниз 6"/>
          <p:cNvSpPr/>
          <p:nvPr/>
        </p:nvSpPr>
        <p:spPr>
          <a:xfrm>
            <a:off x="8200022" y="3787967"/>
            <a:ext cx="484632" cy="97840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11" y="778847"/>
            <a:ext cx="3895387" cy="2873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7334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/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14" y="277814"/>
            <a:ext cx="11526592" cy="6329048"/>
          </a:xfrm>
          <a:prstGeom prst="rect">
            <a:avLst/>
          </a:prstGeom>
        </p:spPr>
      </p:pic>
      <p:pic>
        <p:nvPicPr>
          <p:cNvPr id="5" name="Рисунок SmartArt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8426" y="4855335"/>
            <a:ext cx="2776470" cy="167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174741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TM02900771[[fn=Сектор]]</Template>
  <TotalTime>132</TotalTime>
  <Words>3254</Words>
  <Application>Microsoft Office PowerPoint</Application>
  <PresentationFormat>Широкоэкранный</PresentationFormat>
  <Paragraphs>239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7" baseType="lpstr">
      <vt:lpstr>Arial</vt:lpstr>
      <vt:lpstr>Century Gothic</vt:lpstr>
      <vt:lpstr>Times New Roman</vt:lpstr>
      <vt:lpstr>Wingdings 3</vt:lpstr>
      <vt:lpstr>Сектор</vt:lpstr>
      <vt:lpstr>Трудовые споры: вопросы правового регулирования</vt:lpstr>
      <vt:lpstr>ОСНОВНЫЕ СПОСОБЫ ЗАЩИТЫ ТРУДОВЫХ ПРАВ И СВОБОД  РАБОТНИКОВ (ст. 352 ТК РФ)</vt:lpstr>
      <vt:lpstr>Спор и конфликт: соотношение понятий</vt:lpstr>
      <vt:lpstr>Понятийная категория «трудовой спор»</vt:lpstr>
      <vt:lpstr>Видовая дифференциация трудовых споров по сущностным критериям:</vt:lpstr>
      <vt:lpstr>Индивидуальный трудовой спор</vt:lpstr>
      <vt:lpstr>Ключевые особенности индивидуального трудового спора ст. 381 ТК РФ):</vt:lpstr>
      <vt:lpstr>Органы по рассмотрению индивидуальных трудовых споров (ст. 382 ТК РФ:</vt:lpstr>
      <vt:lpstr> комиссия по урегулированию споров между участниками образовательных отношений (далее – «Комиссия») (ФЗ № 273-фз) не является органом по рассмотрению трудовых споров (!) </vt:lpstr>
      <vt:lpstr>Нормативно-правовая база процедуры рассмотрения индивидуальных трудовых споров</vt:lpstr>
      <vt:lpstr>Компетенция КТС (ст. 385 ТК РФ)</vt:lpstr>
      <vt:lpstr>Сроки обращения в КТС (ст. 386 ТК РФ)</vt:lpstr>
      <vt:lpstr>Порядок рассмотрения индивидуального трудового спора в КТС (ст. 387 ТК РФ)</vt:lpstr>
      <vt:lpstr>Порядок рассмотрения индивидуального трудового спора в КТС (ст. 387 ТК РФ)</vt:lpstr>
      <vt:lpstr> Исполнение и обжалование решений комиссии по трудовым спорам </vt:lpstr>
      <vt:lpstr>Разрешение индивидуального трудового спора в суде</vt:lpstr>
      <vt:lpstr>Сроки обращения в суд (ст. 392 ТК РФ)</vt:lpstr>
      <vt:lpstr>Важная информация:</vt:lpstr>
      <vt:lpstr>   Удовлетворение денежных требований работника и  Исполнение решений о восстановлении на работе  </vt:lpstr>
      <vt:lpstr>Коллективные трудовые споры</vt:lpstr>
      <vt:lpstr>Понятие коллективного трудового спора (ст. 398 ТК РФ)</vt:lpstr>
      <vt:lpstr>Разрешение коллективного трудового спора осуществляется посредством примирительных процедур</vt:lpstr>
      <vt:lpstr>Выдвижение требований </vt:lpstr>
      <vt:lpstr>Рассмотрение коллективного трудового спора примирительной комиссией (ПК) ст. 402 ТК РФ</vt:lpstr>
      <vt:lpstr>Рассмотрение коллективного спора с участием посредника (ст. 403 ТК РФ)</vt:lpstr>
      <vt:lpstr>Внимание!</vt:lpstr>
      <vt:lpstr>Рассмотрение коллективного трудового спора в трудовом арбитраже (ТА) (ст. 404 ТК РФ)</vt:lpstr>
      <vt:lpstr>Участие государства в урегулировании коллективных трудовых споров</vt:lpstr>
      <vt:lpstr>Гарантии участникам примирительных процедур (ст. 405 ТК РФ)</vt:lpstr>
      <vt:lpstr>Полномочия Федеральной службы по труду и занятости (на федеральном уровне:</vt:lpstr>
      <vt:lpstr>Полномочия региональных органов:</vt:lpstr>
      <vt:lpstr>Государственные органы по урегулированию коллективных трудовых споров в пределах своих полномочий:</vt:lpstr>
      <vt:lpstr>Забастовка (ст. 409 ТК РФ)</vt:lpstr>
      <vt:lpstr>Виды забастовок (ст. 410, ст. 413 ТК РФ) </vt:lpstr>
      <vt:lpstr>Объявление забастовки </vt:lpstr>
      <vt:lpstr>Орган, возглавляющий забастовку</vt:lpstr>
      <vt:lpstr>Ст. 412 ТК РФ: Обязанности сторон в ходе забастовки</vt:lpstr>
      <vt:lpstr>минимум необходимых работ (услуг) (ст. 412 ТК РФ)</vt:lpstr>
      <vt:lpstr>Незаконные забастовки (ст. 413 ТК РФ)</vt:lpstr>
      <vt:lpstr>Гарантии в ходе забастовки (ст. 414 ТК РФ)</vt:lpstr>
      <vt:lpstr>Локаут в сфере регулирования труда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Трудовые споры: вопросы правового регулирования</dc:title>
  <dc:creator>Ерёмина Светлана Николаевна</dc:creator>
  <cp:lastModifiedBy>Ерёмина Светлана Николаевна</cp:lastModifiedBy>
  <cp:revision>12</cp:revision>
  <dcterms:created xsi:type="dcterms:W3CDTF">2024-01-13T06:25:17Z</dcterms:created>
  <dcterms:modified xsi:type="dcterms:W3CDTF">2024-01-13T08:37:56Z</dcterms:modified>
</cp:coreProperties>
</file>