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F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788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889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801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490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666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502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76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295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667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118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73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45224-346C-4289-9446-4BC2D867098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1F6A7-4B54-4173-9B1D-88A77EB64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545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13"/>
          <a:stretch/>
        </p:blipFill>
        <p:spPr>
          <a:xfrm>
            <a:off x="635496" y="1255594"/>
            <a:ext cx="10921008" cy="428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1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96"/>
          <a:stretch/>
        </p:blipFill>
        <p:spPr>
          <a:xfrm>
            <a:off x="1049597" y="0"/>
            <a:ext cx="101581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66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65"/>
          <a:stretch/>
        </p:blipFill>
        <p:spPr>
          <a:xfrm>
            <a:off x="1158775" y="259307"/>
            <a:ext cx="10106388" cy="6291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6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61"/>
          <a:stretch/>
        </p:blipFill>
        <p:spPr>
          <a:xfrm>
            <a:off x="1308895" y="3398392"/>
            <a:ext cx="10080000" cy="27699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77"/>
          <a:stretch/>
        </p:blipFill>
        <p:spPr>
          <a:xfrm>
            <a:off x="1145126" y="586856"/>
            <a:ext cx="10080000" cy="304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4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816"/>
          <a:stretch/>
        </p:blipFill>
        <p:spPr>
          <a:xfrm>
            <a:off x="1090535" y="1392072"/>
            <a:ext cx="10080000" cy="371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4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F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9" b="35522"/>
          <a:stretch/>
        </p:blipFill>
        <p:spPr>
          <a:xfrm>
            <a:off x="995003" y="614150"/>
            <a:ext cx="10080000" cy="562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0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Широкоэкранный</PresentationFormat>
  <Paragraphs>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Obkomprof</dc:creator>
  <cp:lastModifiedBy>Obkomprof</cp:lastModifiedBy>
  <cp:revision>1</cp:revision>
  <dcterms:created xsi:type="dcterms:W3CDTF">2022-04-15T10:02:22Z</dcterms:created>
  <dcterms:modified xsi:type="dcterms:W3CDTF">2022-04-15T10:08:31Z</dcterms:modified>
</cp:coreProperties>
</file>